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0"/>
  </p:notesMasterIdLst>
  <p:sldIdLst>
    <p:sldId id="256" r:id="rId3"/>
    <p:sldId id="257" r:id="rId4"/>
    <p:sldId id="258" r:id="rId5"/>
    <p:sldId id="261" r:id="rId6"/>
    <p:sldId id="259" r:id="rId7"/>
    <p:sldId id="260" r:id="rId8"/>
    <p:sldId id="262" r:id="rId9"/>
    <p:sldId id="280" r:id="rId10"/>
    <p:sldId id="263" r:id="rId11"/>
    <p:sldId id="264" r:id="rId12"/>
    <p:sldId id="265" r:id="rId13"/>
    <p:sldId id="266" r:id="rId14"/>
    <p:sldId id="267" r:id="rId15"/>
    <p:sldId id="268" r:id="rId16"/>
    <p:sldId id="281" r:id="rId17"/>
    <p:sldId id="282" r:id="rId18"/>
    <p:sldId id="269" r:id="rId19"/>
    <p:sldId id="270" r:id="rId20"/>
    <p:sldId id="271" r:id="rId21"/>
    <p:sldId id="272" r:id="rId22"/>
    <p:sldId id="273" r:id="rId23"/>
    <p:sldId id="274" r:id="rId24"/>
    <p:sldId id="275" r:id="rId25"/>
    <p:sldId id="276" r:id="rId26"/>
    <p:sldId id="277" r:id="rId27"/>
    <p:sldId id="278" r:id="rId28"/>
    <p:sldId id="279" r:id="rId29"/>
  </p:sldIdLst>
  <p:sldSz cx="18288000" cy="10287000"/>
  <p:notesSz cx="6858000" cy="9144000"/>
  <p:embeddedFontLst>
    <p:embeddedFont>
      <p:font typeface="Calibri" panose="020F0502020204030204" pitchFamily="34" charset="0"/>
      <p:regular r:id="rId31"/>
      <p:bold r:id="rId32"/>
      <p:italic r:id="rId33"/>
      <p:boldItalic r:id="rId34"/>
    </p:embeddedFont>
    <p:embeddedFont>
      <p:font typeface="Poppins" panose="00000500000000000000" pitchFamily="2" charset="0"/>
      <p:regular r:id="rId35"/>
      <p:bold r:id="rId36"/>
      <p:italic r:id="rId37"/>
      <p:boldItalic r:id="rId38"/>
    </p:embeddedFont>
    <p:embeddedFont>
      <p:font typeface="Poppins Medium" panose="00000600000000000000" pitchFamily="2" charset="0"/>
      <p:regular r:id="rId39"/>
      <p:bold r:id="rId40"/>
      <p:italic r:id="rId41"/>
      <p:boldItalic r:id="rId42"/>
    </p:embeddedFont>
    <p:embeddedFont>
      <p:font typeface="Work Sans"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990">
          <p15:clr>
            <a:srgbClr val="9AA0A6"/>
          </p15:clr>
        </p15:guide>
        <p15:guide id="2" orient="horz" pos="1257">
          <p15:clr>
            <a:srgbClr val="9AA0A6"/>
          </p15:clr>
        </p15:guide>
        <p15:guide id="3" orient="horz" pos="1657">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A2497A-C703-42AF-B5E4-2ED669A75AA0}" v="14" dt="2023-05-19T08:22:02.5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521" autoAdjust="0"/>
  </p:normalViewPr>
  <p:slideViewPr>
    <p:cSldViewPr snapToGrid="0">
      <p:cViewPr varScale="1">
        <p:scale>
          <a:sx n="45" d="100"/>
          <a:sy n="45" d="100"/>
        </p:scale>
        <p:origin x="620" y="88"/>
      </p:cViewPr>
      <p:guideLst>
        <p:guide pos="990"/>
        <p:guide orient="horz" pos="1257"/>
        <p:guide orient="horz" pos="16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font" Target="fonts/font14.fntdata"/><Relationship Id="rId52"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viewProps" Target="viewProps.xml"/><Relationship Id="rId8" Type="http://schemas.openxmlformats.org/officeDocument/2006/relationships/slide" Target="slides/slide6.xml"/><Relationship Id="rId51" Type="http://schemas.microsoft.com/office/2016/11/relationships/changesInfo" Target="changesInfos/changesInfo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R. NISHTHA JAIN" userId="116f6aa4af3aa8b1" providerId="LiveId" clId="{4AA2497A-C703-42AF-B5E4-2ED669A75AA0}"/>
    <pc:docChg chg="undo custSel addSld delSld modSld sldOrd">
      <pc:chgData name="DR. NISHTHA JAIN" userId="116f6aa4af3aa8b1" providerId="LiveId" clId="{4AA2497A-C703-42AF-B5E4-2ED669A75AA0}" dt="2023-05-19T11:11:23.350" v="746" actId="6549"/>
      <pc:docMkLst>
        <pc:docMk/>
      </pc:docMkLst>
      <pc:sldChg chg="modTransition">
        <pc:chgData name="DR. NISHTHA JAIN" userId="116f6aa4af3aa8b1" providerId="LiveId" clId="{4AA2497A-C703-42AF-B5E4-2ED669A75AA0}" dt="2023-05-19T07:03:23.082" v="327"/>
        <pc:sldMkLst>
          <pc:docMk/>
          <pc:sldMk cId="0" sldId="256"/>
        </pc:sldMkLst>
      </pc:sldChg>
      <pc:sldChg chg="modSp mod modTransition">
        <pc:chgData name="DR. NISHTHA JAIN" userId="116f6aa4af3aa8b1" providerId="LiveId" clId="{4AA2497A-C703-42AF-B5E4-2ED669A75AA0}" dt="2023-05-19T11:11:23.350" v="746" actId="6549"/>
        <pc:sldMkLst>
          <pc:docMk/>
          <pc:sldMk cId="0" sldId="257"/>
        </pc:sldMkLst>
        <pc:spChg chg="mod">
          <ac:chgData name="DR. NISHTHA JAIN" userId="116f6aa4af3aa8b1" providerId="LiveId" clId="{4AA2497A-C703-42AF-B5E4-2ED669A75AA0}" dt="2023-05-19T11:11:23.350" v="746" actId="6549"/>
          <ac:spMkLst>
            <pc:docMk/>
            <pc:sldMk cId="0" sldId="257"/>
            <ac:spMk id="181" creationId="{00000000-0000-0000-0000-000000000000}"/>
          </ac:spMkLst>
        </pc:spChg>
      </pc:sldChg>
      <pc:sldChg chg="addSp modSp mod modTransition">
        <pc:chgData name="DR. NISHTHA JAIN" userId="116f6aa4af3aa8b1" providerId="LiveId" clId="{4AA2497A-C703-42AF-B5E4-2ED669A75AA0}" dt="2023-05-19T08:22:02.501" v="745" actId="14100"/>
        <pc:sldMkLst>
          <pc:docMk/>
          <pc:sldMk cId="0" sldId="258"/>
        </pc:sldMkLst>
        <pc:spChg chg="mod">
          <ac:chgData name="DR. NISHTHA JAIN" userId="116f6aa4af3aa8b1" providerId="LiveId" clId="{4AA2497A-C703-42AF-B5E4-2ED669A75AA0}" dt="2023-05-19T08:21:44.038" v="742" actId="1037"/>
          <ac:spMkLst>
            <pc:docMk/>
            <pc:sldMk cId="0" sldId="258"/>
            <ac:spMk id="189" creationId="{00000000-0000-0000-0000-000000000000}"/>
          </ac:spMkLst>
        </pc:spChg>
        <pc:picChg chg="add mod">
          <ac:chgData name="DR. NISHTHA JAIN" userId="116f6aa4af3aa8b1" providerId="LiveId" clId="{4AA2497A-C703-42AF-B5E4-2ED669A75AA0}" dt="2023-05-19T08:22:02.501" v="745" actId="14100"/>
          <ac:picMkLst>
            <pc:docMk/>
            <pc:sldMk cId="0" sldId="258"/>
            <ac:picMk id="1026" creationId="{84E72C5D-C88E-F3C1-6A25-5869484D006E}"/>
          </ac:picMkLst>
        </pc:picChg>
        <pc:cxnChg chg="mod">
          <ac:chgData name="DR. NISHTHA JAIN" userId="116f6aa4af3aa8b1" providerId="LiveId" clId="{4AA2497A-C703-42AF-B5E4-2ED669A75AA0}" dt="2023-05-19T08:21:44.038" v="742" actId="1037"/>
          <ac:cxnSpMkLst>
            <pc:docMk/>
            <pc:sldMk cId="0" sldId="258"/>
            <ac:cxnSpMk id="190" creationId="{00000000-0000-0000-0000-000000000000}"/>
          </ac:cxnSpMkLst>
        </pc:cxnChg>
      </pc:sldChg>
      <pc:sldChg chg="modSp mod modTransition">
        <pc:chgData name="DR. NISHTHA JAIN" userId="116f6aa4af3aa8b1" providerId="LiveId" clId="{4AA2497A-C703-42AF-B5E4-2ED669A75AA0}" dt="2023-05-19T08:07:18.194" v="644" actId="1036"/>
        <pc:sldMkLst>
          <pc:docMk/>
          <pc:sldMk cId="0" sldId="259"/>
        </pc:sldMkLst>
        <pc:spChg chg="mod">
          <ac:chgData name="DR. NISHTHA JAIN" userId="116f6aa4af3aa8b1" providerId="LiveId" clId="{4AA2497A-C703-42AF-B5E4-2ED669A75AA0}" dt="2023-05-19T08:07:09.036" v="639" actId="2710"/>
          <ac:spMkLst>
            <pc:docMk/>
            <pc:sldMk cId="0" sldId="259"/>
            <ac:spMk id="197" creationId="{00000000-0000-0000-0000-000000000000}"/>
          </ac:spMkLst>
        </pc:spChg>
        <pc:cxnChg chg="mod">
          <ac:chgData name="DR. NISHTHA JAIN" userId="116f6aa4af3aa8b1" providerId="LiveId" clId="{4AA2497A-C703-42AF-B5E4-2ED669A75AA0}" dt="2023-05-19T08:07:18.194" v="644" actId="1036"/>
          <ac:cxnSpMkLst>
            <pc:docMk/>
            <pc:sldMk cId="0" sldId="259"/>
            <ac:cxnSpMk id="198" creationId="{00000000-0000-0000-0000-000000000000}"/>
          </ac:cxnSpMkLst>
        </pc:cxnChg>
      </pc:sldChg>
      <pc:sldChg chg="addSp modSp mod modTransition modNotes">
        <pc:chgData name="DR. NISHTHA JAIN" userId="116f6aa4af3aa8b1" providerId="LiveId" clId="{4AA2497A-C703-42AF-B5E4-2ED669A75AA0}" dt="2023-05-19T07:43:21.431" v="404" actId="14100"/>
        <pc:sldMkLst>
          <pc:docMk/>
          <pc:sldMk cId="0" sldId="260"/>
        </pc:sldMkLst>
        <pc:spChg chg="mod">
          <ac:chgData name="DR. NISHTHA JAIN" userId="116f6aa4af3aa8b1" providerId="LiveId" clId="{4AA2497A-C703-42AF-B5E4-2ED669A75AA0}" dt="2023-05-19T07:43:21.431" v="404" actId="14100"/>
          <ac:spMkLst>
            <pc:docMk/>
            <pc:sldMk cId="0" sldId="260"/>
            <ac:spMk id="203" creationId="{00000000-0000-0000-0000-000000000000}"/>
          </ac:spMkLst>
        </pc:spChg>
        <pc:spChg chg="mod">
          <ac:chgData name="DR. NISHTHA JAIN" userId="116f6aa4af3aa8b1" providerId="LiveId" clId="{4AA2497A-C703-42AF-B5E4-2ED669A75AA0}" dt="2023-05-19T07:43:03.915" v="377" actId="6549"/>
          <ac:spMkLst>
            <pc:docMk/>
            <pc:sldMk cId="0" sldId="260"/>
            <ac:spMk id="205" creationId="{00000000-0000-0000-0000-000000000000}"/>
          </ac:spMkLst>
        </pc:spChg>
        <pc:picChg chg="add mod">
          <ac:chgData name="DR. NISHTHA JAIN" userId="116f6aa4af3aa8b1" providerId="LiveId" clId="{4AA2497A-C703-42AF-B5E4-2ED669A75AA0}" dt="2023-05-18T11:34:18.191" v="122" actId="14100"/>
          <ac:picMkLst>
            <pc:docMk/>
            <pc:sldMk cId="0" sldId="260"/>
            <ac:picMk id="2" creationId="{BDB1D8FD-2B11-B477-1C55-BBBD9F2C9574}"/>
          </ac:picMkLst>
        </pc:picChg>
        <pc:picChg chg="mod">
          <ac:chgData name="DR. NISHTHA JAIN" userId="116f6aa4af3aa8b1" providerId="LiveId" clId="{4AA2497A-C703-42AF-B5E4-2ED669A75AA0}" dt="2023-05-18T11:34:14.933" v="121" actId="1076"/>
          <ac:picMkLst>
            <pc:docMk/>
            <pc:sldMk cId="0" sldId="260"/>
            <ac:picMk id="207" creationId="{00000000-0000-0000-0000-000000000000}"/>
          </ac:picMkLst>
        </pc:picChg>
        <pc:picChg chg="mod">
          <ac:chgData name="DR. NISHTHA JAIN" userId="116f6aa4af3aa8b1" providerId="LiveId" clId="{4AA2497A-C703-42AF-B5E4-2ED669A75AA0}" dt="2023-05-18T11:34:12.788" v="120" actId="1036"/>
          <ac:picMkLst>
            <pc:docMk/>
            <pc:sldMk cId="0" sldId="260"/>
            <ac:picMk id="208" creationId="{00000000-0000-0000-0000-000000000000}"/>
          </ac:picMkLst>
        </pc:picChg>
        <pc:picChg chg="mod">
          <ac:chgData name="DR. NISHTHA JAIN" userId="116f6aa4af3aa8b1" providerId="LiveId" clId="{4AA2497A-C703-42AF-B5E4-2ED669A75AA0}" dt="2023-05-18T11:34:12.788" v="120" actId="1036"/>
          <ac:picMkLst>
            <pc:docMk/>
            <pc:sldMk cId="0" sldId="260"/>
            <ac:picMk id="209" creationId="{00000000-0000-0000-0000-000000000000}"/>
          </ac:picMkLst>
        </pc:picChg>
        <pc:picChg chg="mod">
          <ac:chgData name="DR. NISHTHA JAIN" userId="116f6aa4af3aa8b1" providerId="LiveId" clId="{4AA2497A-C703-42AF-B5E4-2ED669A75AA0}" dt="2023-05-18T11:34:12.788" v="120" actId="1036"/>
          <ac:picMkLst>
            <pc:docMk/>
            <pc:sldMk cId="0" sldId="260"/>
            <ac:picMk id="210" creationId="{00000000-0000-0000-0000-000000000000}"/>
          </ac:picMkLst>
        </pc:picChg>
        <pc:picChg chg="mod">
          <ac:chgData name="DR. NISHTHA JAIN" userId="116f6aa4af3aa8b1" providerId="LiveId" clId="{4AA2497A-C703-42AF-B5E4-2ED669A75AA0}" dt="2023-05-18T11:34:12.788" v="120" actId="1036"/>
          <ac:picMkLst>
            <pc:docMk/>
            <pc:sldMk cId="0" sldId="260"/>
            <ac:picMk id="211" creationId="{00000000-0000-0000-0000-000000000000}"/>
          </ac:picMkLst>
        </pc:picChg>
        <pc:picChg chg="mod">
          <ac:chgData name="DR. NISHTHA JAIN" userId="116f6aa4af3aa8b1" providerId="LiveId" clId="{4AA2497A-C703-42AF-B5E4-2ED669A75AA0}" dt="2023-05-18T11:34:12.788" v="120" actId="1036"/>
          <ac:picMkLst>
            <pc:docMk/>
            <pc:sldMk cId="0" sldId="260"/>
            <ac:picMk id="212" creationId="{00000000-0000-0000-0000-000000000000}"/>
          </ac:picMkLst>
        </pc:picChg>
        <pc:cxnChg chg="mod">
          <ac:chgData name="DR. NISHTHA JAIN" userId="116f6aa4af3aa8b1" providerId="LiveId" clId="{4AA2497A-C703-42AF-B5E4-2ED669A75AA0}" dt="2023-05-19T07:43:09.445" v="396" actId="1035"/>
          <ac:cxnSpMkLst>
            <pc:docMk/>
            <pc:sldMk cId="0" sldId="260"/>
            <ac:cxnSpMk id="206" creationId="{00000000-0000-0000-0000-000000000000}"/>
          </ac:cxnSpMkLst>
        </pc:cxnChg>
      </pc:sldChg>
      <pc:sldChg chg="modSp mod ord modTransition modNotes">
        <pc:chgData name="DR. NISHTHA JAIN" userId="116f6aa4af3aa8b1" providerId="LiveId" clId="{4AA2497A-C703-42AF-B5E4-2ED669A75AA0}" dt="2023-05-19T07:03:23.082" v="327"/>
        <pc:sldMkLst>
          <pc:docMk/>
          <pc:sldMk cId="0" sldId="261"/>
        </pc:sldMkLst>
        <pc:spChg chg="mod">
          <ac:chgData name="DR. NISHTHA JAIN" userId="116f6aa4af3aa8b1" providerId="LiveId" clId="{4AA2497A-C703-42AF-B5E4-2ED669A75AA0}" dt="2023-05-19T06:51:56.977" v="293" actId="14100"/>
          <ac:spMkLst>
            <pc:docMk/>
            <pc:sldMk cId="0" sldId="261"/>
            <ac:spMk id="217" creationId="{00000000-0000-0000-0000-000000000000}"/>
          </ac:spMkLst>
        </pc:spChg>
        <pc:spChg chg="mod">
          <ac:chgData name="DR. NISHTHA JAIN" userId="116f6aa4af3aa8b1" providerId="LiveId" clId="{4AA2497A-C703-42AF-B5E4-2ED669A75AA0}" dt="2023-05-19T06:50:06.840" v="226" actId="14100"/>
          <ac:spMkLst>
            <pc:docMk/>
            <pc:sldMk cId="0" sldId="261"/>
            <ac:spMk id="219" creationId="{00000000-0000-0000-0000-000000000000}"/>
          </ac:spMkLst>
        </pc:spChg>
        <pc:cxnChg chg="mod">
          <ac:chgData name="DR. NISHTHA JAIN" userId="116f6aa4af3aa8b1" providerId="LiveId" clId="{4AA2497A-C703-42AF-B5E4-2ED669A75AA0}" dt="2023-05-19T06:50:20.340" v="250" actId="1036"/>
          <ac:cxnSpMkLst>
            <pc:docMk/>
            <pc:sldMk cId="0" sldId="261"/>
            <ac:cxnSpMk id="220" creationId="{00000000-0000-0000-0000-000000000000}"/>
          </ac:cxnSpMkLst>
        </pc:cxnChg>
      </pc:sldChg>
      <pc:sldChg chg="modSp mod modTransition">
        <pc:chgData name="DR. NISHTHA JAIN" userId="116f6aa4af3aa8b1" providerId="LiveId" clId="{4AA2497A-C703-42AF-B5E4-2ED669A75AA0}" dt="2023-05-19T08:04:15.557" v="618" actId="20577"/>
        <pc:sldMkLst>
          <pc:docMk/>
          <pc:sldMk cId="0" sldId="262"/>
        </pc:sldMkLst>
        <pc:spChg chg="mod">
          <ac:chgData name="DR. NISHTHA JAIN" userId="116f6aa4af3aa8b1" providerId="LiveId" clId="{4AA2497A-C703-42AF-B5E4-2ED669A75AA0}" dt="2023-05-19T08:04:15.557" v="618" actId="20577"/>
          <ac:spMkLst>
            <pc:docMk/>
            <pc:sldMk cId="0" sldId="262"/>
            <ac:spMk id="227" creationId="{00000000-0000-0000-0000-000000000000}"/>
          </ac:spMkLst>
        </pc:spChg>
        <pc:cxnChg chg="mod">
          <ac:chgData name="DR. NISHTHA JAIN" userId="116f6aa4af3aa8b1" providerId="LiveId" clId="{4AA2497A-C703-42AF-B5E4-2ED669A75AA0}" dt="2023-05-19T08:04:06.816" v="614" actId="14100"/>
          <ac:cxnSpMkLst>
            <pc:docMk/>
            <pc:sldMk cId="0" sldId="262"/>
            <ac:cxnSpMk id="228" creationId="{00000000-0000-0000-0000-000000000000}"/>
          </ac:cxnSpMkLst>
        </pc:cxnChg>
      </pc:sldChg>
      <pc:sldChg chg="modTransition">
        <pc:chgData name="DR. NISHTHA JAIN" userId="116f6aa4af3aa8b1" providerId="LiveId" clId="{4AA2497A-C703-42AF-B5E4-2ED669A75AA0}" dt="2023-05-19T07:03:23.082" v="327"/>
        <pc:sldMkLst>
          <pc:docMk/>
          <pc:sldMk cId="0" sldId="263"/>
        </pc:sldMkLst>
      </pc:sldChg>
      <pc:sldChg chg="modTransition">
        <pc:chgData name="DR. NISHTHA JAIN" userId="116f6aa4af3aa8b1" providerId="LiveId" clId="{4AA2497A-C703-42AF-B5E4-2ED669A75AA0}" dt="2023-05-19T07:03:23.082" v="327"/>
        <pc:sldMkLst>
          <pc:docMk/>
          <pc:sldMk cId="0" sldId="264"/>
        </pc:sldMkLst>
      </pc:sldChg>
      <pc:sldChg chg="modTransition">
        <pc:chgData name="DR. NISHTHA JAIN" userId="116f6aa4af3aa8b1" providerId="LiveId" clId="{4AA2497A-C703-42AF-B5E4-2ED669A75AA0}" dt="2023-05-19T07:03:23.082" v="327"/>
        <pc:sldMkLst>
          <pc:docMk/>
          <pc:sldMk cId="0" sldId="265"/>
        </pc:sldMkLst>
      </pc:sldChg>
      <pc:sldChg chg="modTransition">
        <pc:chgData name="DR. NISHTHA JAIN" userId="116f6aa4af3aa8b1" providerId="LiveId" clId="{4AA2497A-C703-42AF-B5E4-2ED669A75AA0}" dt="2023-05-19T07:03:23.082" v="327"/>
        <pc:sldMkLst>
          <pc:docMk/>
          <pc:sldMk cId="0" sldId="266"/>
        </pc:sldMkLst>
      </pc:sldChg>
      <pc:sldChg chg="modSp mod modTransition">
        <pc:chgData name="DR. NISHTHA JAIN" userId="116f6aa4af3aa8b1" providerId="LiveId" clId="{4AA2497A-C703-42AF-B5E4-2ED669A75AA0}" dt="2023-05-19T07:09:44.263" v="340" actId="1036"/>
        <pc:sldMkLst>
          <pc:docMk/>
          <pc:sldMk cId="0" sldId="267"/>
        </pc:sldMkLst>
        <pc:cxnChg chg="mod">
          <ac:chgData name="DR. NISHTHA JAIN" userId="116f6aa4af3aa8b1" providerId="LiveId" clId="{4AA2497A-C703-42AF-B5E4-2ED669A75AA0}" dt="2023-05-19T07:09:44.263" v="340" actId="1036"/>
          <ac:cxnSpMkLst>
            <pc:docMk/>
            <pc:sldMk cId="0" sldId="267"/>
            <ac:cxnSpMk id="266" creationId="{00000000-0000-0000-0000-000000000000}"/>
          </ac:cxnSpMkLst>
        </pc:cxnChg>
      </pc:sldChg>
      <pc:sldChg chg="modSp mod modTransition">
        <pc:chgData name="DR. NISHTHA JAIN" userId="116f6aa4af3aa8b1" providerId="LiveId" clId="{4AA2497A-C703-42AF-B5E4-2ED669A75AA0}" dt="2023-05-19T07:10:33.150" v="356" actId="20577"/>
        <pc:sldMkLst>
          <pc:docMk/>
          <pc:sldMk cId="0" sldId="268"/>
        </pc:sldMkLst>
        <pc:spChg chg="mod">
          <ac:chgData name="DR. NISHTHA JAIN" userId="116f6aa4af3aa8b1" providerId="LiveId" clId="{4AA2497A-C703-42AF-B5E4-2ED669A75AA0}" dt="2023-05-19T07:10:33.150" v="356" actId="20577"/>
          <ac:spMkLst>
            <pc:docMk/>
            <pc:sldMk cId="0" sldId="268"/>
            <ac:spMk id="274" creationId="{00000000-0000-0000-0000-000000000000}"/>
          </ac:spMkLst>
        </pc:spChg>
        <pc:cxnChg chg="mod">
          <ac:chgData name="DR. NISHTHA JAIN" userId="116f6aa4af3aa8b1" providerId="LiveId" clId="{4AA2497A-C703-42AF-B5E4-2ED669A75AA0}" dt="2023-05-19T07:10:20.623" v="351" actId="14100"/>
          <ac:cxnSpMkLst>
            <pc:docMk/>
            <pc:sldMk cId="0" sldId="268"/>
            <ac:cxnSpMk id="275" creationId="{00000000-0000-0000-0000-000000000000}"/>
          </ac:cxnSpMkLst>
        </pc:cxnChg>
      </pc:sldChg>
      <pc:sldChg chg="modTransition">
        <pc:chgData name="DR. NISHTHA JAIN" userId="116f6aa4af3aa8b1" providerId="LiveId" clId="{4AA2497A-C703-42AF-B5E4-2ED669A75AA0}" dt="2023-05-19T07:03:23.082" v="327"/>
        <pc:sldMkLst>
          <pc:docMk/>
          <pc:sldMk cId="0" sldId="269"/>
        </pc:sldMkLst>
      </pc:sldChg>
      <pc:sldChg chg="modTransition">
        <pc:chgData name="DR. NISHTHA JAIN" userId="116f6aa4af3aa8b1" providerId="LiveId" clId="{4AA2497A-C703-42AF-B5E4-2ED669A75AA0}" dt="2023-05-19T07:03:23.082" v="327"/>
        <pc:sldMkLst>
          <pc:docMk/>
          <pc:sldMk cId="0" sldId="270"/>
        </pc:sldMkLst>
      </pc:sldChg>
      <pc:sldChg chg="modTransition">
        <pc:chgData name="DR. NISHTHA JAIN" userId="116f6aa4af3aa8b1" providerId="LiveId" clId="{4AA2497A-C703-42AF-B5E4-2ED669A75AA0}" dt="2023-05-19T07:03:23.082" v="327"/>
        <pc:sldMkLst>
          <pc:docMk/>
          <pc:sldMk cId="0" sldId="271"/>
        </pc:sldMkLst>
      </pc:sldChg>
      <pc:sldChg chg="modTransition">
        <pc:chgData name="DR. NISHTHA JAIN" userId="116f6aa4af3aa8b1" providerId="LiveId" clId="{4AA2497A-C703-42AF-B5E4-2ED669A75AA0}" dt="2023-05-19T07:03:23.082" v="327"/>
        <pc:sldMkLst>
          <pc:docMk/>
          <pc:sldMk cId="0" sldId="272"/>
        </pc:sldMkLst>
      </pc:sldChg>
      <pc:sldChg chg="modTransition">
        <pc:chgData name="DR. NISHTHA JAIN" userId="116f6aa4af3aa8b1" providerId="LiveId" clId="{4AA2497A-C703-42AF-B5E4-2ED669A75AA0}" dt="2023-05-19T07:03:23.082" v="327"/>
        <pc:sldMkLst>
          <pc:docMk/>
          <pc:sldMk cId="0" sldId="273"/>
        </pc:sldMkLst>
      </pc:sldChg>
      <pc:sldChg chg="modTransition">
        <pc:chgData name="DR. NISHTHA JAIN" userId="116f6aa4af3aa8b1" providerId="LiveId" clId="{4AA2497A-C703-42AF-B5E4-2ED669A75AA0}" dt="2023-05-19T07:03:23.082" v="327"/>
        <pc:sldMkLst>
          <pc:docMk/>
          <pc:sldMk cId="0" sldId="274"/>
        </pc:sldMkLst>
      </pc:sldChg>
      <pc:sldChg chg="modTransition">
        <pc:chgData name="DR. NISHTHA JAIN" userId="116f6aa4af3aa8b1" providerId="LiveId" clId="{4AA2497A-C703-42AF-B5E4-2ED669A75AA0}" dt="2023-05-19T07:03:23.082" v="327"/>
        <pc:sldMkLst>
          <pc:docMk/>
          <pc:sldMk cId="0" sldId="275"/>
        </pc:sldMkLst>
      </pc:sldChg>
      <pc:sldChg chg="modTransition">
        <pc:chgData name="DR. NISHTHA JAIN" userId="116f6aa4af3aa8b1" providerId="LiveId" clId="{4AA2497A-C703-42AF-B5E4-2ED669A75AA0}" dt="2023-05-19T07:03:23.082" v="327"/>
        <pc:sldMkLst>
          <pc:docMk/>
          <pc:sldMk cId="0" sldId="276"/>
        </pc:sldMkLst>
      </pc:sldChg>
      <pc:sldChg chg="modTransition">
        <pc:chgData name="DR. NISHTHA JAIN" userId="116f6aa4af3aa8b1" providerId="LiveId" clId="{4AA2497A-C703-42AF-B5E4-2ED669A75AA0}" dt="2023-05-19T07:03:23.082" v="327"/>
        <pc:sldMkLst>
          <pc:docMk/>
          <pc:sldMk cId="0" sldId="277"/>
        </pc:sldMkLst>
      </pc:sldChg>
      <pc:sldChg chg="modTransition">
        <pc:chgData name="DR. NISHTHA JAIN" userId="116f6aa4af3aa8b1" providerId="LiveId" clId="{4AA2497A-C703-42AF-B5E4-2ED669A75AA0}" dt="2023-05-19T07:03:23.082" v="327"/>
        <pc:sldMkLst>
          <pc:docMk/>
          <pc:sldMk cId="0" sldId="278"/>
        </pc:sldMkLst>
      </pc:sldChg>
      <pc:sldChg chg="modTransition">
        <pc:chgData name="DR. NISHTHA JAIN" userId="116f6aa4af3aa8b1" providerId="LiveId" clId="{4AA2497A-C703-42AF-B5E4-2ED669A75AA0}" dt="2023-05-19T07:03:23.082" v="327"/>
        <pc:sldMkLst>
          <pc:docMk/>
          <pc:sldMk cId="0" sldId="279"/>
        </pc:sldMkLst>
      </pc:sldChg>
      <pc:sldChg chg="add del ord">
        <pc:chgData name="DR. NISHTHA JAIN" userId="116f6aa4af3aa8b1" providerId="LiveId" clId="{4AA2497A-C703-42AF-B5E4-2ED669A75AA0}" dt="2023-05-18T11:25:16.349" v="4" actId="2890"/>
        <pc:sldMkLst>
          <pc:docMk/>
          <pc:sldMk cId="3534341121" sldId="280"/>
        </pc:sldMkLst>
      </pc:sldChg>
      <pc:sldChg chg="addSp delSp modSp add mod ord modTransition">
        <pc:chgData name="DR. NISHTHA JAIN" userId="116f6aa4af3aa8b1" providerId="LiveId" clId="{4AA2497A-C703-42AF-B5E4-2ED669A75AA0}" dt="2023-05-19T07:03:23.082" v="327"/>
        <pc:sldMkLst>
          <pc:docMk/>
          <pc:sldMk cId="3840593888" sldId="280"/>
        </pc:sldMkLst>
        <pc:spChg chg="add mod">
          <ac:chgData name="DR. NISHTHA JAIN" userId="116f6aa4af3aa8b1" providerId="LiveId" clId="{4AA2497A-C703-42AF-B5E4-2ED669A75AA0}" dt="2023-05-18T11:28:40.773" v="9"/>
          <ac:spMkLst>
            <pc:docMk/>
            <pc:sldMk cId="3840593888" sldId="280"/>
            <ac:spMk id="2" creationId="{FD486F59-EE18-795C-A8A8-57B51336485A}"/>
          </ac:spMkLst>
        </pc:spChg>
        <pc:spChg chg="del">
          <ac:chgData name="DR. NISHTHA JAIN" userId="116f6aa4af3aa8b1" providerId="LiveId" clId="{4AA2497A-C703-42AF-B5E4-2ED669A75AA0}" dt="2023-05-18T11:28:21.729" v="6" actId="478"/>
          <ac:spMkLst>
            <pc:docMk/>
            <pc:sldMk cId="3840593888" sldId="280"/>
            <ac:spMk id="233" creationId="{00000000-0000-0000-0000-000000000000}"/>
          </ac:spMkLst>
        </pc:spChg>
        <pc:spChg chg="del">
          <ac:chgData name="DR. NISHTHA JAIN" userId="116f6aa4af3aa8b1" providerId="LiveId" clId="{4AA2497A-C703-42AF-B5E4-2ED669A75AA0}" dt="2023-05-18T11:28:22.948" v="7" actId="478"/>
          <ac:spMkLst>
            <pc:docMk/>
            <pc:sldMk cId="3840593888" sldId="280"/>
            <ac:spMk id="235" creationId="{00000000-0000-0000-0000-000000000000}"/>
          </ac:spMkLst>
        </pc:spChg>
        <pc:cxnChg chg="del">
          <ac:chgData name="DR. NISHTHA JAIN" userId="116f6aa4af3aa8b1" providerId="LiveId" clId="{4AA2497A-C703-42AF-B5E4-2ED669A75AA0}" dt="2023-05-18T11:28:24.326" v="8" actId="478"/>
          <ac:cxnSpMkLst>
            <pc:docMk/>
            <pc:sldMk cId="3840593888" sldId="280"/>
            <ac:cxnSpMk id="236" creationId="{00000000-0000-0000-0000-000000000000}"/>
          </ac:cxnSpMkLst>
        </pc:cxnChg>
      </pc:sldChg>
      <pc:sldChg chg="addSp delSp modSp add mod modTransition">
        <pc:chgData name="DR. NISHTHA JAIN" userId="116f6aa4af3aa8b1" providerId="LiveId" clId="{4AA2497A-C703-42AF-B5E4-2ED669A75AA0}" dt="2023-05-19T07:03:23.082" v="327"/>
        <pc:sldMkLst>
          <pc:docMk/>
          <pc:sldMk cId="2718906764" sldId="281"/>
        </pc:sldMkLst>
        <pc:spChg chg="del">
          <ac:chgData name="DR. NISHTHA JAIN" userId="116f6aa4af3aa8b1" providerId="LiveId" clId="{4AA2497A-C703-42AF-B5E4-2ED669A75AA0}" dt="2023-05-19T06:34:07.327" v="124" actId="478"/>
          <ac:spMkLst>
            <pc:docMk/>
            <pc:sldMk cId="2718906764" sldId="281"/>
            <ac:spMk id="274" creationId="{00000000-0000-0000-0000-000000000000}"/>
          </ac:spMkLst>
        </pc:spChg>
        <pc:picChg chg="add del mod">
          <ac:chgData name="DR. NISHTHA JAIN" userId="116f6aa4af3aa8b1" providerId="LiveId" clId="{4AA2497A-C703-42AF-B5E4-2ED669A75AA0}" dt="2023-05-19T06:36:41.789" v="135" actId="478"/>
          <ac:picMkLst>
            <pc:docMk/>
            <pc:sldMk cId="2718906764" sldId="281"/>
            <ac:picMk id="3" creationId="{A51B8303-F491-D9D7-4195-DB6A99A316CF}"/>
          </ac:picMkLst>
        </pc:picChg>
        <pc:cxnChg chg="del">
          <ac:chgData name="DR. NISHTHA JAIN" userId="116f6aa4af3aa8b1" providerId="LiveId" clId="{4AA2497A-C703-42AF-B5E4-2ED669A75AA0}" dt="2023-05-19T06:34:08.697" v="125" actId="478"/>
          <ac:cxnSpMkLst>
            <pc:docMk/>
            <pc:sldMk cId="2718906764" sldId="281"/>
            <ac:cxnSpMk id="275" creationId="{00000000-0000-0000-0000-000000000000}"/>
          </ac:cxnSpMkLst>
        </pc:cxnChg>
      </pc:sldChg>
      <pc:sldChg chg="add modTransition">
        <pc:chgData name="DR. NISHTHA JAIN" userId="116f6aa4af3aa8b1" providerId="LiveId" clId="{4AA2497A-C703-42AF-B5E4-2ED669A75AA0}" dt="2023-05-19T07:03:23.082" v="327"/>
        <pc:sldMkLst>
          <pc:docMk/>
          <pc:sldMk cId="3323128629" sldId="282"/>
        </pc:sldMkLst>
      </pc:sldChg>
      <pc:sldChg chg="modSp add del mod">
        <pc:chgData name="DR. NISHTHA JAIN" userId="116f6aa4af3aa8b1" providerId="LiveId" clId="{4AA2497A-C703-42AF-B5E4-2ED669A75AA0}" dt="2023-05-19T06:48:45.186" v="200" actId="47"/>
        <pc:sldMkLst>
          <pc:docMk/>
          <pc:sldMk cId="3197954681" sldId="283"/>
        </pc:sldMkLst>
        <pc:spChg chg="mod">
          <ac:chgData name="DR. NISHTHA JAIN" userId="116f6aa4af3aa8b1" providerId="LiveId" clId="{4AA2497A-C703-42AF-B5E4-2ED669A75AA0}" dt="2023-05-19T06:48:25.821" v="199" actId="20577"/>
          <ac:spMkLst>
            <pc:docMk/>
            <pc:sldMk cId="3197954681" sldId="283"/>
            <ac:spMk id="189"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gif>
</file>

<file path=ppt/media/image5.gif>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cc2597a091_0_3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0" name="Google Shape;170;g1cc2597a091_0_37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09f07f8e1e_0_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39" name="Google Shape;239;g209f07f8e1e_0_6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09f07f8e1e_0_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47" name="Google Shape;247;g209f07f8e1e_0_7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209f07f8e1e_0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53" name="Google Shape;253;g209f07f8e1e_0_8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209f07f8e1e_0_9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61" name="Google Shape;261;g209f07f8e1e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09f07f8e1e_0_10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70" name="Google Shape;270;g209f07f8e1e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09f07f8e1e_0_10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70" name="Google Shape;270;g209f07f8e1e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67204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09f07f8e1e_0_10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70" name="Google Shape;270;g209f07f8e1e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974149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09f07f8e1e_0_1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78" name="Google Shape;278;g209f07f8e1e_0_11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09f07f8e1e_0_1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85" name="Google Shape;285;g209f07f8e1e_0_12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09f07f8e1e_0_1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93" name="Google Shape;293;g209f07f8e1e_0_13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20d28ee92a_0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177" name="Google Shape;177;g220d28ee92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209f07f8e1e_0_1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301" name="Google Shape;301;g209f07f8e1e_0_14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09f07f8e1e_0_1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308" name="Google Shape;308;g209f07f8e1e_0_15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209f07f8e1e_0_1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315" name="Google Shape;315;g209f07f8e1e_0_15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09f07f8e1e_0_1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322" name="Google Shape;322;g209f07f8e1e_0_16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209f07f8e1e_0_1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329" name="Google Shape;329;g209f07f8e1e_0_16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209f07f8e1e_0_1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336" name="Google Shape;336;g209f07f8e1e_0_17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209f07f8e1e_0_1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343" name="Google Shape;343;g209f07f8e1e_0_18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1cc2597a091_0_39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50" name="Google Shape;350;g1cc2597a091_0_39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2b280e79c4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185" name="Google Shape;185;g22b280e79c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209f07f8e1e_0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15" name="Google Shape;215;g209f07f8e1e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09f07f8e1e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193" name="Google Shape;193;g209f07f8e1e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09f07f8e1e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01" name="Google Shape;201;g209f07f8e1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09f07f8e1e_0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solidFill>
                  <a:schemeClr val="dk1"/>
                </a:solidFill>
              </a:rPr>
              <a:t>BI Market Size is Expected to Reach US$33.3 Billion by 2025.</a:t>
            </a:r>
            <a:endParaRPr>
              <a:solidFill>
                <a:schemeClr val="dk1"/>
              </a:solidFill>
            </a:endParaRPr>
          </a:p>
          <a:p>
            <a:pPr marL="0" lvl="0" indent="0" algn="l" rtl="0">
              <a:lnSpc>
                <a:spcPct val="115000"/>
              </a:lnSpc>
              <a:spcBef>
                <a:spcPts val="0"/>
              </a:spcBef>
              <a:spcAft>
                <a:spcPts val="0"/>
              </a:spcAft>
              <a:buSzPts val="1100"/>
              <a:buNone/>
            </a:pPr>
            <a:endParaRPr sz="1500">
              <a:solidFill>
                <a:schemeClr val="dk1"/>
              </a:solidFill>
            </a:endParaRPr>
          </a:p>
        </p:txBody>
      </p:sp>
      <p:sp>
        <p:nvSpPr>
          <p:cNvPr id="223" name="Google Shape;223;g209f07f8e1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9f07f8e1e_0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31" name="Google Shape;231;g209f07f8e1e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067559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9f07f8e1e_0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sz="1500">
              <a:solidFill>
                <a:schemeClr val="dk1"/>
              </a:solidFill>
            </a:endParaRPr>
          </a:p>
        </p:txBody>
      </p:sp>
      <p:sp>
        <p:nvSpPr>
          <p:cNvPr id="231" name="Google Shape;231;g209f07f8e1e_0_5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15" name="Google Shape;15;p2"/>
          <p:cNvSpPr/>
          <p:nvPr/>
        </p:nvSpPr>
        <p:spPr>
          <a:xfrm>
            <a:off x="20325" y="20325"/>
            <a:ext cx="18288000" cy="10266600"/>
          </a:xfrm>
          <a:prstGeom prst="rect">
            <a:avLst/>
          </a:prstGeom>
          <a:solidFill>
            <a:srgbClr val="1B20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txBox="1">
            <a:spLocks noGrp="1"/>
          </p:cNvSpPr>
          <p:nvPr>
            <p:ph type="dt" idx="2"/>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7" name="Google Shape;17;p2"/>
          <p:cNvSpPr txBox="1">
            <a:spLocks noGrp="1"/>
          </p:cNvSpPr>
          <p:nvPr>
            <p:ph type="ftr" idx="3"/>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8" name="Google Shape;18;p2"/>
          <p:cNvSpPr txBox="1">
            <a:spLocks noGrp="1"/>
          </p:cNvSpPr>
          <p:nvPr>
            <p:ph type="sldNum" idx="4"/>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2"/>
          <p:cNvSpPr/>
          <p:nvPr/>
        </p:nvSpPr>
        <p:spPr>
          <a:xfrm>
            <a:off x="20325" y="20325"/>
            <a:ext cx="18288000" cy="10266600"/>
          </a:xfrm>
          <a:prstGeom prst="rect">
            <a:avLst/>
          </a:prstGeom>
          <a:solidFill>
            <a:srgbClr val="1B20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 name="Google Shape;20;p2"/>
          <p:cNvPicPr preferRelativeResize="0"/>
          <p:nvPr/>
        </p:nvPicPr>
        <p:blipFill rotWithShape="1">
          <a:blip r:embed="rId2">
            <a:alphaModFix/>
          </a:blip>
          <a:srcRect r="32917" b="23948"/>
          <a:stretch/>
        </p:blipFill>
        <p:spPr>
          <a:xfrm>
            <a:off x="5087225" y="603600"/>
            <a:ext cx="13200774" cy="9235150"/>
          </a:xfrm>
          <a:prstGeom prst="rect">
            <a:avLst/>
          </a:prstGeom>
          <a:noFill/>
          <a:ln>
            <a:noFill/>
          </a:ln>
        </p:spPr>
      </p:pic>
      <p:sp>
        <p:nvSpPr>
          <p:cNvPr id="21" name="Google Shape;21;p2"/>
          <p:cNvSpPr/>
          <p:nvPr/>
        </p:nvSpPr>
        <p:spPr>
          <a:xfrm rot="5400000">
            <a:off x="8937650" y="911000"/>
            <a:ext cx="438300" cy="18313500"/>
          </a:xfrm>
          <a:prstGeom prst="rect">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
          <p:cNvSpPr txBox="1"/>
          <p:nvPr/>
        </p:nvSpPr>
        <p:spPr>
          <a:xfrm>
            <a:off x="7802850" y="9885200"/>
            <a:ext cx="2682300" cy="36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Poppins"/>
                <a:ea typeface="Poppins"/>
                <a:cs typeface="Poppins"/>
                <a:sym typeface="Poppins"/>
              </a:rPr>
              <a:t>PW  SKILLS</a:t>
            </a:r>
            <a:endParaRPr sz="2000" b="1">
              <a:solidFill>
                <a:schemeClr val="lt1"/>
              </a:solidFill>
              <a:latin typeface="Poppins"/>
              <a:ea typeface="Poppins"/>
              <a:cs typeface="Poppins"/>
              <a:sym typeface="Poppi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6"/>
        <p:cNvGrpSpPr/>
        <p:nvPr/>
      </p:nvGrpSpPr>
      <p:grpSpPr>
        <a:xfrm>
          <a:off x="0" y="0"/>
          <a:ext cx="0" cy="0"/>
          <a:chOff x="0" y="0"/>
          <a:chExt cx="0" cy="0"/>
        </a:xfrm>
      </p:grpSpPr>
      <p:sp>
        <p:nvSpPr>
          <p:cNvPr id="77" name="Google Shape;77;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8" name="Google Shape;78;p11"/>
          <p:cNvSpPr txBox="1">
            <a:spLocks noGrp="1"/>
          </p:cNvSpPr>
          <p:nvPr>
            <p:ph type="body" idx="1"/>
          </p:nvPr>
        </p:nvSpPr>
        <p:spPr>
          <a:xfrm rot="5400000">
            <a:off x="2308951" y="-251550"/>
            <a:ext cx="4526100" cy="8229600"/>
          </a:xfrm>
          <a:prstGeom prst="rect">
            <a:avLst/>
          </a:prstGeom>
          <a:noFill/>
          <a:ln>
            <a:noFill/>
          </a:ln>
        </p:spPr>
        <p:txBody>
          <a:bodyPr spcFirstLastPara="1" wrap="square" lIns="91425" tIns="45700" rIns="91425" bIns="45700" anchor="t" anchorCtr="0">
            <a:normAutofit/>
          </a:bodyPr>
          <a:lstStyle>
            <a:lvl1pPr marL="457200" lvl="0" indent="-342900" algn="l" rtl="0">
              <a:lnSpc>
                <a:spcPct val="100000"/>
              </a:lnSpc>
              <a:spcBef>
                <a:spcPts val="360"/>
              </a:spcBef>
              <a:spcAft>
                <a:spcPts val="0"/>
              </a:spcAft>
              <a:buClr>
                <a:schemeClr val="dk1"/>
              </a:buClr>
              <a:buSzPts val="1800"/>
              <a:buChar char="•"/>
              <a:defRPr/>
            </a:lvl1pPr>
            <a:lvl2pPr marL="914400" lvl="1" indent="-342900" algn="l" rtl="0">
              <a:lnSpc>
                <a:spcPct val="100000"/>
              </a:lnSpc>
              <a:spcBef>
                <a:spcPts val="360"/>
              </a:spcBef>
              <a:spcAft>
                <a:spcPts val="0"/>
              </a:spcAft>
              <a:buClr>
                <a:schemeClr val="dk1"/>
              </a:buClr>
              <a:buSzPts val="1800"/>
              <a:buChar char="–"/>
              <a:defRPr/>
            </a:lvl2pPr>
            <a:lvl3pPr marL="1371600" lvl="2" indent="-342900" algn="l" rtl="0">
              <a:lnSpc>
                <a:spcPct val="100000"/>
              </a:lnSpc>
              <a:spcBef>
                <a:spcPts val="360"/>
              </a:spcBef>
              <a:spcAft>
                <a:spcPts val="0"/>
              </a:spcAft>
              <a:buClr>
                <a:schemeClr val="dk1"/>
              </a:buClr>
              <a:buSzPts val="1800"/>
              <a:buChar char="•"/>
              <a:defRPr/>
            </a:lvl3pPr>
            <a:lvl4pPr marL="1828800" lvl="3" indent="-342900" algn="l" rtl="0">
              <a:lnSpc>
                <a:spcPct val="100000"/>
              </a:lnSpc>
              <a:spcBef>
                <a:spcPts val="360"/>
              </a:spcBef>
              <a:spcAft>
                <a:spcPts val="0"/>
              </a:spcAft>
              <a:buClr>
                <a:schemeClr val="dk1"/>
              </a:buClr>
              <a:buSzPts val="1800"/>
              <a:buChar char="–"/>
              <a:defRPr/>
            </a:lvl4pPr>
            <a:lvl5pPr marL="2286000" lvl="4" indent="-342900" algn="l" rtl="0">
              <a:lnSpc>
                <a:spcPct val="100000"/>
              </a:lnSpc>
              <a:spcBef>
                <a:spcPts val="360"/>
              </a:spcBef>
              <a:spcAft>
                <a:spcPts val="0"/>
              </a:spcAft>
              <a:buClr>
                <a:schemeClr val="dk1"/>
              </a:buClr>
              <a:buSzPts val="1800"/>
              <a:buChar char="»"/>
              <a:defRPr/>
            </a:lvl5pPr>
            <a:lvl6pPr marL="2743200" lvl="5" indent="-342900" algn="l" rtl="0">
              <a:lnSpc>
                <a:spcPct val="100000"/>
              </a:lnSpc>
              <a:spcBef>
                <a:spcPts val="360"/>
              </a:spcBef>
              <a:spcAft>
                <a:spcPts val="0"/>
              </a:spcAft>
              <a:buClr>
                <a:schemeClr val="dk1"/>
              </a:buClr>
              <a:buSzPts val="1800"/>
              <a:buChar char="•"/>
              <a:defRPr/>
            </a:lvl6pPr>
            <a:lvl7pPr marL="3200400" lvl="6" indent="-342900" algn="l" rtl="0">
              <a:lnSpc>
                <a:spcPct val="100000"/>
              </a:lnSpc>
              <a:spcBef>
                <a:spcPts val="360"/>
              </a:spcBef>
              <a:spcAft>
                <a:spcPts val="0"/>
              </a:spcAft>
              <a:buClr>
                <a:schemeClr val="dk1"/>
              </a:buClr>
              <a:buSzPts val="1800"/>
              <a:buChar char="•"/>
              <a:defRPr/>
            </a:lvl7pPr>
            <a:lvl8pPr marL="3657600" lvl="7" indent="-342900" algn="l" rtl="0">
              <a:lnSpc>
                <a:spcPct val="100000"/>
              </a:lnSpc>
              <a:spcBef>
                <a:spcPts val="360"/>
              </a:spcBef>
              <a:spcAft>
                <a:spcPts val="0"/>
              </a:spcAft>
              <a:buClr>
                <a:schemeClr val="dk1"/>
              </a:buClr>
              <a:buSzPts val="1800"/>
              <a:buChar char="•"/>
              <a:defRPr/>
            </a:lvl8pPr>
            <a:lvl9pPr marL="4114800" lvl="8" indent="-342900" algn="l" rtl="0">
              <a:lnSpc>
                <a:spcPct val="100000"/>
              </a:lnSpc>
              <a:spcBef>
                <a:spcPts val="360"/>
              </a:spcBef>
              <a:spcAft>
                <a:spcPts val="0"/>
              </a:spcAft>
              <a:buClr>
                <a:schemeClr val="dk1"/>
              </a:buClr>
              <a:buSzPts val="1800"/>
              <a:buChar char="•"/>
              <a:defRPr/>
            </a:lvl9pPr>
          </a:lstStyle>
          <a:p>
            <a:endParaRPr/>
          </a:p>
        </p:txBody>
      </p:sp>
      <p:sp>
        <p:nvSpPr>
          <p:cNvPr id="79" name="Google Shape;79;p11"/>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0" name="Google Shape;80;p11"/>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1" name="Google Shape;81;p11"/>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2"/>
        <p:cNvGrpSpPr/>
        <p:nvPr/>
      </p:nvGrpSpPr>
      <p:grpSpPr>
        <a:xfrm>
          <a:off x="0" y="0"/>
          <a:ext cx="0" cy="0"/>
          <a:chOff x="0" y="0"/>
          <a:chExt cx="0" cy="0"/>
        </a:xfrm>
      </p:grpSpPr>
      <p:sp>
        <p:nvSpPr>
          <p:cNvPr id="83" name="Google Shape;83;p12"/>
          <p:cNvSpPr txBox="1">
            <a:spLocks noGrp="1"/>
          </p:cNvSpPr>
          <p:nvPr>
            <p:ph type="title"/>
          </p:nvPr>
        </p:nvSpPr>
        <p:spPr>
          <a:xfrm rot="5400000">
            <a:off x="4732351" y="2171689"/>
            <a:ext cx="5851500" cy="20574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4" name="Google Shape;84;p12"/>
          <p:cNvSpPr txBox="1">
            <a:spLocks noGrp="1"/>
          </p:cNvSpPr>
          <p:nvPr>
            <p:ph type="body" idx="1"/>
          </p:nvPr>
        </p:nvSpPr>
        <p:spPr>
          <a:xfrm rot="5400000">
            <a:off x="541350" y="190487"/>
            <a:ext cx="5851500" cy="6019800"/>
          </a:xfrm>
          <a:prstGeom prst="rect">
            <a:avLst/>
          </a:prstGeom>
          <a:noFill/>
          <a:ln>
            <a:noFill/>
          </a:ln>
        </p:spPr>
        <p:txBody>
          <a:bodyPr spcFirstLastPara="1" wrap="square" lIns="91425" tIns="45700" rIns="91425" bIns="45700" anchor="t" anchorCtr="0">
            <a:normAutofit/>
          </a:bodyPr>
          <a:lstStyle>
            <a:lvl1pPr marL="457200" lvl="0" indent="-342900" algn="l" rtl="0">
              <a:lnSpc>
                <a:spcPct val="100000"/>
              </a:lnSpc>
              <a:spcBef>
                <a:spcPts val="360"/>
              </a:spcBef>
              <a:spcAft>
                <a:spcPts val="0"/>
              </a:spcAft>
              <a:buClr>
                <a:schemeClr val="dk1"/>
              </a:buClr>
              <a:buSzPts val="1800"/>
              <a:buChar char="•"/>
              <a:defRPr/>
            </a:lvl1pPr>
            <a:lvl2pPr marL="914400" lvl="1" indent="-342900" algn="l" rtl="0">
              <a:lnSpc>
                <a:spcPct val="100000"/>
              </a:lnSpc>
              <a:spcBef>
                <a:spcPts val="360"/>
              </a:spcBef>
              <a:spcAft>
                <a:spcPts val="0"/>
              </a:spcAft>
              <a:buClr>
                <a:schemeClr val="dk1"/>
              </a:buClr>
              <a:buSzPts val="1800"/>
              <a:buChar char="–"/>
              <a:defRPr/>
            </a:lvl2pPr>
            <a:lvl3pPr marL="1371600" lvl="2" indent="-342900" algn="l" rtl="0">
              <a:lnSpc>
                <a:spcPct val="100000"/>
              </a:lnSpc>
              <a:spcBef>
                <a:spcPts val="360"/>
              </a:spcBef>
              <a:spcAft>
                <a:spcPts val="0"/>
              </a:spcAft>
              <a:buClr>
                <a:schemeClr val="dk1"/>
              </a:buClr>
              <a:buSzPts val="1800"/>
              <a:buChar char="•"/>
              <a:defRPr/>
            </a:lvl3pPr>
            <a:lvl4pPr marL="1828800" lvl="3" indent="-342900" algn="l" rtl="0">
              <a:lnSpc>
                <a:spcPct val="100000"/>
              </a:lnSpc>
              <a:spcBef>
                <a:spcPts val="360"/>
              </a:spcBef>
              <a:spcAft>
                <a:spcPts val="0"/>
              </a:spcAft>
              <a:buClr>
                <a:schemeClr val="dk1"/>
              </a:buClr>
              <a:buSzPts val="1800"/>
              <a:buChar char="–"/>
              <a:defRPr/>
            </a:lvl4pPr>
            <a:lvl5pPr marL="2286000" lvl="4" indent="-342900" algn="l" rtl="0">
              <a:lnSpc>
                <a:spcPct val="100000"/>
              </a:lnSpc>
              <a:spcBef>
                <a:spcPts val="360"/>
              </a:spcBef>
              <a:spcAft>
                <a:spcPts val="0"/>
              </a:spcAft>
              <a:buClr>
                <a:schemeClr val="dk1"/>
              </a:buClr>
              <a:buSzPts val="1800"/>
              <a:buChar char="»"/>
              <a:defRPr/>
            </a:lvl5pPr>
            <a:lvl6pPr marL="2743200" lvl="5" indent="-342900" algn="l" rtl="0">
              <a:lnSpc>
                <a:spcPct val="100000"/>
              </a:lnSpc>
              <a:spcBef>
                <a:spcPts val="360"/>
              </a:spcBef>
              <a:spcAft>
                <a:spcPts val="0"/>
              </a:spcAft>
              <a:buClr>
                <a:schemeClr val="dk1"/>
              </a:buClr>
              <a:buSzPts val="1800"/>
              <a:buChar char="•"/>
              <a:defRPr/>
            </a:lvl6pPr>
            <a:lvl7pPr marL="3200400" lvl="6" indent="-342900" algn="l" rtl="0">
              <a:lnSpc>
                <a:spcPct val="100000"/>
              </a:lnSpc>
              <a:spcBef>
                <a:spcPts val="360"/>
              </a:spcBef>
              <a:spcAft>
                <a:spcPts val="0"/>
              </a:spcAft>
              <a:buClr>
                <a:schemeClr val="dk1"/>
              </a:buClr>
              <a:buSzPts val="1800"/>
              <a:buChar char="•"/>
              <a:defRPr/>
            </a:lvl7pPr>
            <a:lvl8pPr marL="3657600" lvl="7" indent="-342900" algn="l" rtl="0">
              <a:lnSpc>
                <a:spcPct val="100000"/>
              </a:lnSpc>
              <a:spcBef>
                <a:spcPts val="360"/>
              </a:spcBef>
              <a:spcAft>
                <a:spcPts val="0"/>
              </a:spcAft>
              <a:buClr>
                <a:schemeClr val="dk1"/>
              </a:buClr>
              <a:buSzPts val="1800"/>
              <a:buChar char="•"/>
              <a:defRPr/>
            </a:lvl8pPr>
            <a:lvl9pPr marL="4114800" lvl="8" indent="-342900" algn="l" rtl="0">
              <a:lnSpc>
                <a:spcPct val="100000"/>
              </a:lnSpc>
              <a:spcBef>
                <a:spcPts val="360"/>
              </a:spcBef>
              <a:spcAft>
                <a:spcPts val="0"/>
              </a:spcAft>
              <a:buClr>
                <a:schemeClr val="dk1"/>
              </a:buClr>
              <a:buSzPts val="1800"/>
              <a:buChar char="•"/>
              <a:defRPr/>
            </a:lvl9pPr>
          </a:lstStyle>
          <a:p>
            <a:endParaRPr/>
          </a:p>
        </p:txBody>
      </p:sp>
      <p:sp>
        <p:nvSpPr>
          <p:cNvPr id="85" name="Google Shape;85;p12"/>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6" name="Google Shape;86;p12"/>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7" name="Google Shape;87;p12"/>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4"/>
        <p:cNvGrpSpPr/>
        <p:nvPr/>
      </p:nvGrpSpPr>
      <p:grpSpPr>
        <a:xfrm>
          <a:off x="0" y="0"/>
          <a:ext cx="0" cy="0"/>
          <a:chOff x="0" y="0"/>
          <a:chExt cx="0" cy="0"/>
        </a:xfrm>
      </p:grpSpPr>
      <p:sp>
        <p:nvSpPr>
          <p:cNvPr id="95" name="Google Shape;95;p14"/>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6" name="Google Shape;96;p14"/>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7" name="Google Shape;97;p14"/>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98" name="Google Shape;98;p14"/>
          <p:cNvSpPr/>
          <p:nvPr/>
        </p:nvSpPr>
        <p:spPr>
          <a:xfrm>
            <a:off x="20325" y="20325"/>
            <a:ext cx="18288000" cy="10266600"/>
          </a:xfrm>
          <a:prstGeom prst="rect">
            <a:avLst/>
          </a:prstGeom>
          <a:solidFill>
            <a:srgbClr val="1B20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9" name="Google Shape;99;p14"/>
          <p:cNvPicPr preferRelativeResize="0"/>
          <p:nvPr/>
        </p:nvPicPr>
        <p:blipFill rotWithShape="1">
          <a:blip r:embed="rId2">
            <a:alphaModFix/>
          </a:blip>
          <a:srcRect/>
          <a:stretch/>
        </p:blipFill>
        <p:spPr>
          <a:xfrm>
            <a:off x="14842650" y="-1173650"/>
            <a:ext cx="3702523" cy="3702523"/>
          </a:xfrm>
          <a:prstGeom prst="rect">
            <a:avLst/>
          </a:prstGeom>
          <a:noFill/>
          <a:ln>
            <a:noFill/>
          </a:ln>
        </p:spPr>
      </p:pic>
      <p:sp>
        <p:nvSpPr>
          <p:cNvPr id="100" name="Google Shape;100;p14"/>
          <p:cNvSpPr/>
          <p:nvPr/>
        </p:nvSpPr>
        <p:spPr>
          <a:xfrm rot="5400000">
            <a:off x="8937650" y="911000"/>
            <a:ext cx="438300" cy="18313500"/>
          </a:xfrm>
          <a:prstGeom prst="rect">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1" name="Google Shape;101;p14"/>
          <p:cNvPicPr preferRelativeResize="0"/>
          <p:nvPr/>
        </p:nvPicPr>
        <p:blipFill rotWithShape="1">
          <a:blip r:embed="rId3">
            <a:alphaModFix/>
          </a:blip>
          <a:srcRect r="32917" b="23948"/>
          <a:stretch/>
        </p:blipFill>
        <p:spPr>
          <a:xfrm>
            <a:off x="5087225" y="603600"/>
            <a:ext cx="13200774" cy="9235150"/>
          </a:xfrm>
          <a:prstGeom prst="rect">
            <a:avLst/>
          </a:prstGeom>
          <a:noFill/>
          <a:ln>
            <a:noFill/>
          </a:ln>
        </p:spPr>
      </p:pic>
      <p:sp>
        <p:nvSpPr>
          <p:cNvPr id="102" name="Google Shape;102;p14"/>
          <p:cNvSpPr txBox="1"/>
          <p:nvPr/>
        </p:nvSpPr>
        <p:spPr>
          <a:xfrm>
            <a:off x="7802850" y="9885200"/>
            <a:ext cx="2682300" cy="36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Poppins"/>
                <a:ea typeface="Poppins"/>
                <a:cs typeface="Poppins"/>
                <a:sym typeface="Poppins"/>
              </a:rPr>
              <a:t>PW  SKILLS</a:t>
            </a:r>
            <a:endParaRPr sz="2000" b="1">
              <a:solidFill>
                <a:schemeClr val="lt1"/>
              </a:solidFill>
              <a:latin typeface="Poppins"/>
              <a:ea typeface="Poppins"/>
              <a:cs typeface="Poppins"/>
              <a:sym typeface="Poppi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3"/>
        <p:cNvGrpSpPr/>
        <p:nvPr/>
      </p:nvGrpSpPr>
      <p:grpSpPr>
        <a:xfrm>
          <a:off x="0" y="0"/>
          <a:ext cx="0" cy="0"/>
          <a:chOff x="0" y="0"/>
          <a:chExt cx="0" cy="0"/>
        </a:xfrm>
      </p:grpSpPr>
      <p:sp>
        <p:nvSpPr>
          <p:cNvPr id="104" name="Google Shape;104;p15"/>
          <p:cNvSpPr txBox="1">
            <a:spLocks noGrp="1"/>
          </p:cNvSpPr>
          <p:nvPr>
            <p:ph type="ctrTitle"/>
          </p:nvPr>
        </p:nvSpPr>
        <p:spPr>
          <a:xfrm>
            <a:off x="685800" y="2130425"/>
            <a:ext cx="7772400" cy="1470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5" name="Google Shape;105;p15"/>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rtl="0">
              <a:lnSpc>
                <a:spcPct val="100000"/>
              </a:lnSpc>
              <a:spcBef>
                <a:spcPts val="640"/>
              </a:spcBef>
              <a:spcAft>
                <a:spcPts val="0"/>
              </a:spcAft>
              <a:buClr>
                <a:srgbClr val="888888"/>
              </a:buClr>
              <a:buSzPts val="3200"/>
              <a:buNone/>
              <a:defRPr>
                <a:solidFill>
                  <a:srgbClr val="888888"/>
                </a:solidFill>
              </a:defRPr>
            </a:lvl1pPr>
            <a:lvl2pPr lvl="1" algn="ctr" rtl="0">
              <a:lnSpc>
                <a:spcPct val="100000"/>
              </a:lnSpc>
              <a:spcBef>
                <a:spcPts val="560"/>
              </a:spcBef>
              <a:spcAft>
                <a:spcPts val="0"/>
              </a:spcAft>
              <a:buClr>
                <a:srgbClr val="888888"/>
              </a:buClr>
              <a:buSzPts val="2800"/>
              <a:buNone/>
              <a:defRPr>
                <a:solidFill>
                  <a:srgbClr val="888888"/>
                </a:solidFill>
              </a:defRPr>
            </a:lvl2pPr>
            <a:lvl3pPr lvl="2" algn="ctr" rtl="0">
              <a:lnSpc>
                <a:spcPct val="100000"/>
              </a:lnSpc>
              <a:spcBef>
                <a:spcPts val="480"/>
              </a:spcBef>
              <a:spcAft>
                <a:spcPts val="0"/>
              </a:spcAft>
              <a:buClr>
                <a:srgbClr val="888888"/>
              </a:buClr>
              <a:buSzPts val="2400"/>
              <a:buNone/>
              <a:defRPr>
                <a:solidFill>
                  <a:srgbClr val="888888"/>
                </a:solidFill>
              </a:defRPr>
            </a:lvl3pPr>
            <a:lvl4pPr lvl="3" algn="ctr" rtl="0">
              <a:lnSpc>
                <a:spcPct val="100000"/>
              </a:lnSpc>
              <a:spcBef>
                <a:spcPts val="400"/>
              </a:spcBef>
              <a:spcAft>
                <a:spcPts val="0"/>
              </a:spcAft>
              <a:buClr>
                <a:srgbClr val="888888"/>
              </a:buClr>
              <a:buSzPts val="2000"/>
              <a:buNone/>
              <a:defRPr>
                <a:solidFill>
                  <a:srgbClr val="888888"/>
                </a:solidFill>
              </a:defRPr>
            </a:lvl4pPr>
            <a:lvl5pPr lvl="4" algn="ctr" rtl="0">
              <a:lnSpc>
                <a:spcPct val="100000"/>
              </a:lnSpc>
              <a:spcBef>
                <a:spcPts val="400"/>
              </a:spcBef>
              <a:spcAft>
                <a:spcPts val="0"/>
              </a:spcAft>
              <a:buClr>
                <a:srgbClr val="888888"/>
              </a:buClr>
              <a:buSzPts val="2000"/>
              <a:buNone/>
              <a:defRPr>
                <a:solidFill>
                  <a:srgbClr val="888888"/>
                </a:solidFill>
              </a:defRPr>
            </a:lvl5pPr>
            <a:lvl6pPr lvl="5" algn="ctr" rtl="0">
              <a:lnSpc>
                <a:spcPct val="100000"/>
              </a:lnSpc>
              <a:spcBef>
                <a:spcPts val="400"/>
              </a:spcBef>
              <a:spcAft>
                <a:spcPts val="0"/>
              </a:spcAft>
              <a:buClr>
                <a:srgbClr val="888888"/>
              </a:buClr>
              <a:buSzPts val="2000"/>
              <a:buNone/>
              <a:defRPr>
                <a:solidFill>
                  <a:srgbClr val="888888"/>
                </a:solidFill>
              </a:defRPr>
            </a:lvl6pPr>
            <a:lvl7pPr lvl="6" algn="ctr" rtl="0">
              <a:lnSpc>
                <a:spcPct val="100000"/>
              </a:lnSpc>
              <a:spcBef>
                <a:spcPts val="400"/>
              </a:spcBef>
              <a:spcAft>
                <a:spcPts val="0"/>
              </a:spcAft>
              <a:buClr>
                <a:srgbClr val="888888"/>
              </a:buClr>
              <a:buSzPts val="2000"/>
              <a:buNone/>
              <a:defRPr>
                <a:solidFill>
                  <a:srgbClr val="888888"/>
                </a:solidFill>
              </a:defRPr>
            </a:lvl7pPr>
            <a:lvl8pPr lvl="7" algn="ctr" rtl="0">
              <a:lnSpc>
                <a:spcPct val="100000"/>
              </a:lnSpc>
              <a:spcBef>
                <a:spcPts val="400"/>
              </a:spcBef>
              <a:spcAft>
                <a:spcPts val="0"/>
              </a:spcAft>
              <a:buClr>
                <a:srgbClr val="888888"/>
              </a:buClr>
              <a:buSzPts val="2000"/>
              <a:buNone/>
              <a:defRPr>
                <a:solidFill>
                  <a:srgbClr val="888888"/>
                </a:solidFill>
              </a:defRPr>
            </a:lvl8pPr>
            <a:lvl9pPr lvl="8" algn="ctr" rtl="0">
              <a:lnSpc>
                <a:spcPct val="100000"/>
              </a:lnSpc>
              <a:spcBef>
                <a:spcPts val="400"/>
              </a:spcBef>
              <a:spcAft>
                <a:spcPts val="0"/>
              </a:spcAft>
              <a:buClr>
                <a:srgbClr val="888888"/>
              </a:buClr>
              <a:buSzPts val="2000"/>
              <a:buNone/>
              <a:defRPr>
                <a:solidFill>
                  <a:srgbClr val="888888"/>
                </a:solidFill>
              </a:defRPr>
            </a:lvl9pPr>
          </a:lstStyle>
          <a:p>
            <a:endParaRPr/>
          </a:p>
        </p:txBody>
      </p:sp>
      <p:sp>
        <p:nvSpPr>
          <p:cNvPr id="106" name="Google Shape;106;p15"/>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7" name="Google Shape;107;p15"/>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8" name="Google Shape;108;p15"/>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9"/>
        <p:cNvGrpSpPr/>
        <p:nvPr/>
      </p:nvGrpSpPr>
      <p:grpSpPr>
        <a:xfrm>
          <a:off x="0" y="0"/>
          <a:ext cx="0" cy="0"/>
          <a:chOff x="0" y="0"/>
          <a:chExt cx="0" cy="0"/>
        </a:xfrm>
      </p:grpSpPr>
      <p:sp>
        <p:nvSpPr>
          <p:cNvPr id="110" name="Google Shape;110;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11" name="Google Shape;111;p16"/>
          <p:cNvSpPr txBox="1">
            <a:spLocks noGrp="1"/>
          </p:cNvSpPr>
          <p:nvPr>
            <p:ph type="body" idx="1"/>
          </p:nvPr>
        </p:nvSpPr>
        <p:spPr>
          <a:xfrm>
            <a:off x="457200" y="1600200"/>
            <a:ext cx="8229600" cy="4526100"/>
          </a:xfrm>
          <a:prstGeom prst="rect">
            <a:avLst/>
          </a:prstGeom>
          <a:noFill/>
          <a:ln>
            <a:noFill/>
          </a:ln>
        </p:spPr>
        <p:txBody>
          <a:bodyPr spcFirstLastPara="1" wrap="square" lIns="91425" tIns="45700" rIns="91425" bIns="45700" anchor="t" anchorCtr="0">
            <a:normAutofit/>
          </a:bodyPr>
          <a:lstStyle>
            <a:lvl1pPr marL="457200" lvl="0" indent="-342900" algn="l" rtl="0">
              <a:lnSpc>
                <a:spcPct val="100000"/>
              </a:lnSpc>
              <a:spcBef>
                <a:spcPts val="360"/>
              </a:spcBef>
              <a:spcAft>
                <a:spcPts val="0"/>
              </a:spcAft>
              <a:buClr>
                <a:schemeClr val="dk1"/>
              </a:buClr>
              <a:buSzPts val="1800"/>
              <a:buChar char="•"/>
              <a:defRPr/>
            </a:lvl1pPr>
            <a:lvl2pPr marL="914400" lvl="1" indent="-342900" algn="l" rtl="0">
              <a:lnSpc>
                <a:spcPct val="100000"/>
              </a:lnSpc>
              <a:spcBef>
                <a:spcPts val="360"/>
              </a:spcBef>
              <a:spcAft>
                <a:spcPts val="0"/>
              </a:spcAft>
              <a:buClr>
                <a:schemeClr val="dk1"/>
              </a:buClr>
              <a:buSzPts val="1800"/>
              <a:buChar char="–"/>
              <a:defRPr/>
            </a:lvl2pPr>
            <a:lvl3pPr marL="1371600" lvl="2" indent="-342900" algn="l" rtl="0">
              <a:lnSpc>
                <a:spcPct val="100000"/>
              </a:lnSpc>
              <a:spcBef>
                <a:spcPts val="360"/>
              </a:spcBef>
              <a:spcAft>
                <a:spcPts val="0"/>
              </a:spcAft>
              <a:buClr>
                <a:schemeClr val="dk1"/>
              </a:buClr>
              <a:buSzPts val="1800"/>
              <a:buChar char="•"/>
              <a:defRPr/>
            </a:lvl3pPr>
            <a:lvl4pPr marL="1828800" lvl="3" indent="-342900" algn="l" rtl="0">
              <a:lnSpc>
                <a:spcPct val="100000"/>
              </a:lnSpc>
              <a:spcBef>
                <a:spcPts val="360"/>
              </a:spcBef>
              <a:spcAft>
                <a:spcPts val="0"/>
              </a:spcAft>
              <a:buClr>
                <a:schemeClr val="dk1"/>
              </a:buClr>
              <a:buSzPts val="1800"/>
              <a:buChar char="–"/>
              <a:defRPr/>
            </a:lvl4pPr>
            <a:lvl5pPr marL="2286000" lvl="4" indent="-342900" algn="l" rtl="0">
              <a:lnSpc>
                <a:spcPct val="100000"/>
              </a:lnSpc>
              <a:spcBef>
                <a:spcPts val="360"/>
              </a:spcBef>
              <a:spcAft>
                <a:spcPts val="0"/>
              </a:spcAft>
              <a:buClr>
                <a:schemeClr val="dk1"/>
              </a:buClr>
              <a:buSzPts val="1800"/>
              <a:buChar char="»"/>
              <a:defRPr/>
            </a:lvl5pPr>
            <a:lvl6pPr marL="2743200" lvl="5" indent="-342900" algn="l" rtl="0">
              <a:lnSpc>
                <a:spcPct val="100000"/>
              </a:lnSpc>
              <a:spcBef>
                <a:spcPts val="360"/>
              </a:spcBef>
              <a:spcAft>
                <a:spcPts val="0"/>
              </a:spcAft>
              <a:buClr>
                <a:schemeClr val="dk1"/>
              </a:buClr>
              <a:buSzPts val="1800"/>
              <a:buChar char="•"/>
              <a:defRPr/>
            </a:lvl6pPr>
            <a:lvl7pPr marL="3200400" lvl="6" indent="-342900" algn="l" rtl="0">
              <a:lnSpc>
                <a:spcPct val="100000"/>
              </a:lnSpc>
              <a:spcBef>
                <a:spcPts val="360"/>
              </a:spcBef>
              <a:spcAft>
                <a:spcPts val="0"/>
              </a:spcAft>
              <a:buClr>
                <a:schemeClr val="dk1"/>
              </a:buClr>
              <a:buSzPts val="1800"/>
              <a:buChar char="•"/>
              <a:defRPr/>
            </a:lvl7pPr>
            <a:lvl8pPr marL="3657600" lvl="7" indent="-342900" algn="l" rtl="0">
              <a:lnSpc>
                <a:spcPct val="100000"/>
              </a:lnSpc>
              <a:spcBef>
                <a:spcPts val="360"/>
              </a:spcBef>
              <a:spcAft>
                <a:spcPts val="0"/>
              </a:spcAft>
              <a:buClr>
                <a:schemeClr val="dk1"/>
              </a:buClr>
              <a:buSzPts val="1800"/>
              <a:buChar char="•"/>
              <a:defRPr/>
            </a:lvl8pPr>
            <a:lvl9pPr marL="4114800" lvl="8" indent="-342900" algn="l" rtl="0">
              <a:lnSpc>
                <a:spcPct val="100000"/>
              </a:lnSpc>
              <a:spcBef>
                <a:spcPts val="360"/>
              </a:spcBef>
              <a:spcAft>
                <a:spcPts val="0"/>
              </a:spcAft>
              <a:buClr>
                <a:schemeClr val="dk1"/>
              </a:buClr>
              <a:buSzPts val="1800"/>
              <a:buChar char="•"/>
              <a:defRPr/>
            </a:lvl9pPr>
          </a:lstStyle>
          <a:p>
            <a:endParaRPr/>
          </a:p>
        </p:txBody>
      </p:sp>
      <p:sp>
        <p:nvSpPr>
          <p:cNvPr id="112" name="Google Shape;112;p16"/>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13" name="Google Shape;113;p16"/>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14" name="Google Shape;114;p16"/>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5"/>
        <p:cNvGrpSpPr/>
        <p:nvPr/>
      </p:nvGrpSpPr>
      <p:grpSpPr>
        <a:xfrm>
          <a:off x="0" y="0"/>
          <a:ext cx="0" cy="0"/>
          <a:chOff x="0" y="0"/>
          <a:chExt cx="0" cy="0"/>
        </a:xfrm>
      </p:grpSpPr>
      <p:sp>
        <p:nvSpPr>
          <p:cNvPr id="116" name="Google Shape;116;p17"/>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rmAutofit/>
          </a:bodyPr>
          <a:lstStyle>
            <a:lvl1pPr lvl="0" algn="l" rtl="0">
              <a:lnSpc>
                <a:spcPct val="100000"/>
              </a:lnSpc>
              <a:spcBef>
                <a:spcPts val="0"/>
              </a:spcBef>
              <a:spcAft>
                <a:spcPts val="0"/>
              </a:spcAft>
              <a:buClr>
                <a:schemeClr val="dk1"/>
              </a:buClr>
              <a:buSzPts val="4000"/>
              <a:buFont typeface="Calibri"/>
              <a:buNone/>
              <a:defRPr sz="4000" b="1" cap="none"/>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17" name="Google Shape;117;p17"/>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rmAutofit/>
          </a:bodyPr>
          <a:lstStyle>
            <a:lvl1pPr marL="457200" lvl="0" indent="-228600" algn="l" rtl="0">
              <a:lnSpc>
                <a:spcPct val="100000"/>
              </a:lnSpc>
              <a:spcBef>
                <a:spcPts val="400"/>
              </a:spcBef>
              <a:spcAft>
                <a:spcPts val="0"/>
              </a:spcAft>
              <a:buClr>
                <a:srgbClr val="888888"/>
              </a:buClr>
              <a:buSzPts val="2000"/>
              <a:buNone/>
              <a:defRPr sz="2000">
                <a:solidFill>
                  <a:srgbClr val="888888"/>
                </a:solidFill>
              </a:defRPr>
            </a:lvl1pPr>
            <a:lvl2pPr marL="914400" lvl="1" indent="-228600" algn="l" rtl="0">
              <a:lnSpc>
                <a:spcPct val="100000"/>
              </a:lnSpc>
              <a:spcBef>
                <a:spcPts val="360"/>
              </a:spcBef>
              <a:spcAft>
                <a:spcPts val="0"/>
              </a:spcAft>
              <a:buClr>
                <a:srgbClr val="888888"/>
              </a:buClr>
              <a:buSzPts val="1800"/>
              <a:buNone/>
              <a:defRPr sz="1800">
                <a:solidFill>
                  <a:srgbClr val="888888"/>
                </a:solidFill>
              </a:defRPr>
            </a:lvl2pPr>
            <a:lvl3pPr marL="1371600" lvl="2" indent="-228600" algn="l" rtl="0">
              <a:lnSpc>
                <a:spcPct val="100000"/>
              </a:lnSpc>
              <a:spcBef>
                <a:spcPts val="320"/>
              </a:spcBef>
              <a:spcAft>
                <a:spcPts val="0"/>
              </a:spcAft>
              <a:buClr>
                <a:srgbClr val="888888"/>
              </a:buClr>
              <a:buSzPts val="1600"/>
              <a:buNone/>
              <a:defRPr sz="1600">
                <a:solidFill>
                  <a:srgbClr val="888888"/>
                </a:solidFill>
              </a:defRPr>
            </a:lvl3pPr>
            <a:lvl4pPr marL="1828800" lvl="3" indent="-228600" algn="l" rtl="0">
              <a:lnSpc>
                <a:spcPct val="100000"/>
              </a:lnSpc>
              <a:spcBef>
                <a:spcPts val="280"/>
              </a:spcBef>
              <a:spcAft>
                <a:spcPts val="0"/>
              </a:spcAft>
              <a:buClr>
                <a:srgbClr val="888888"/>
              </a:buClr>
              <a:buSzPts val="1400"/>
              <a:buNone/>
              <a:defRPr sz="1400">
                <a:solidFill>
                  <a:srgbClr val="888888"/>
                </a:solidFill>
              </a:defRPr>
            </a:lvl4pPr>
            <a:lvl5pPr marL="2286000" lvl="4" indent="-228600" algn="l" rtl="0">
              <a:lnSpc>
                <a:spcPct val="100000"/>
              </a:lnSpc>
              <a:spcBef>
                <a:spcPts val="280"/>
              </a:spcBef>
              <a:spcAft>
                <a:spcPts val="0"/>
              </a:spcAft>
              <a:buClr>
                <a:srgbClr val="888888"/>
              </a:buClr>
              <a:buSzPts val="1400"/>
              <a:buNone/>
              <a:defRPr sz="1400">
                <a:solidFill>
                  <a:srgbClr val="888888"/>
                </a:solidFill>
              </a:defRPr>
            </a:lvl5pPr>
            <a:lvl6pPr marL="2743200" lvl="5" indent="-228600" algn="l" rtl="0">
              <a:lnSpc>
                <a:spcPct val="100000"/>
              </a:lnSpc>
              <a:spcBef>
                <a:spcPts val="280"/>
              </a:spcBef>
              <a:spcAft>
                <a:spcPts val="0"/>
              </a:spcAft>
              <a:buClr>
                <a:srgbClr val="888888"/>
              </a:buClr>
              <a:buSzPts val="1400"/>
              <a:buNone/>
              <a:defRPr sz="1400">
                <a:solidFill>
                  <a:srgbClr val="888888"/>
                </a:solidFill>
              </a:defRPr>
            </a:lvl6pPr>
            <a:lvl7pPr marL="3200400" lvl="6" indent="-228600" algn="l" rtl="0">
              <a:lnSpc>
                <a:spcPct val="100000"/>
              </a:lnSpc>
              <a:spcBef>
                <a:spcPts val="280"/>
              </a:spcBef>
              <a:spcAft>
                <a:spcPts val="0"/>
              </a:spcAft>
              <a:buClr>
                <a:srgbClr val="888888"/>
              </a:buClr>
              <a:buSzPts val="1400"/>
              <a:buNone/>
              <a:defRPr sz="1400">
                <a:solidFill>
                  <a:srgbClr val="888888"/>
                </a:solidFill>
              </a:defRPr>
            </a:lvl7pPr>
            <a:lvl8pPr marL="3657600" lvl="7" indent="-228600" algn="l" rtl="0">
              <a:lnSpc>
                <a:spcPct val="100000"/>
              </a:lnSpc>
              <a:spcBef>
                <a:spcPts val="280"/>
              </a:spcBef>
              <a:spcAft>
                <a:spcPts val="0"/>
              </a:spcAft>
              <a:buClr>
                <a:srgbClr val="888888"/>
              </a:buClr>
              <a:buSzPts val="1400"/>
              <a:buNone/>
              <a:defRPr sz="1400">
                <a:solidFill>
                  <a:srgbClr val="888888"/>
                </a:solidFill>
              </a:defRPr>
            </a:lvl8pPr>
            <a:lvl9pPr marL="4114800" lvl="8" indent="-228600" algn="l" rtl="0">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118" name="Google Shape;118;p17"/>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19" name="Google Shape;119;p17"/>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0" name="Google Shape;120;p17"/>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3" name="Google Shape;123;p18"/>
          <p:cNvSpPr txBox="1">
            <a:spLocks noGrp="1"/>
          </p:cNvSpPr>
          <p:nvPr>
            <p:ph type="body" idx="1"/>
          </p:nvPr>
        </p:nvSpPr>
        <p:spPr>
          <a:xfrm>
            <a:off x="457200" y="1600200"/>
            <a:ext cx="4038600" cy="4526100"/>
          </a:xfrm>
          <a:prstGeom prst="rect">
            <a:avLst/>
          </a:prstGeom>
          <a:noFill/>
          <a:ln>
            <a:noFill/>
          </a:ln>
        </p:spPr>
        <p:txBody>
          <a:bodyPr spcFirstLastPara="1" wrap="square" lIns="91425" tIns="45700" rIns="91425" bIns="45700" anchor="t" anchorCtr="0">
            <a:normAutofit/>
          </a:bodyPr>
          <a:lstStyle>
            <a:lvl1pPr marL="457200" lvl="0" indent="-406400" algn="l" rtl="0">
              <a:lnSpc>
                <a:spcPct val="100000"/>
              </a:lnSpc>
              <a:spcBef>
                <a:spcPts val="560"/>
              </a:spcBef>
              <a:spcAft>
                <a:spcPts val="0"/>
              </a:spcAft>
              <a:buClr>
                <a:schemeClr val="dk1"/>
              </a:buClr>
              <a:buSzPts val="2800"/>
              <a:buChar char="•"/>
              <a:defRPr sz="2800"/>
            </a:lvl1pPr>
            <a:lvl2pPr marL="914400" lvl="1" indent="-381000" algn="l" rtl="0">
              <a:lnSpc>
                <a:spcPct val="100000"/>
              </a:lnSpc>
              <a:spcBef>
                <a:spcPts val="480"/>
              </a:spcBef>
              <a:spcAft>
                <a:spcPts val="0"/>
              </a:spcAft>
              <a:buClr>
                <a:schemeClr val="dk1"/>
              </a:buClr>
              <a:buSzPts val="2400"/>
              <a:buChar char="–"/>
              <a:defRPr sz="2400"/>
            </a:lvl2pPr>
            <a:lvl3pPr marL="1371600" lvl="2" indent="-355600" algn="l" rtl="0">
              <a:lnSpc>
                <a:spcPct val="100000"/>
              </a:lnSpc>
              <a:spcBef>
                <a:spcPts val="400"/>
              </a:spcBef>
              <a:spcAft>
                <a:spcPts val="0"/>
              </a:spcAft>
              <a:buClr>
                <a:schemeClr val="dk1"/>
              </a:buClr>
              <a:buSzPts val="2000"/>
              <a:buChar char="•"/>
              <a:defRPr sz="2000"/>
            </a:lvl3pPr>
            <a:lvl4pPr marL="1828800" lvl="3" indent="-342900" algn="l" rtl="0">
              <a:lnSpc>
                <a:spcPct val="100000"/>
              </a:lnSpc>
              <a:spcBef>
                <a:spcPts val="360"/>
              </a:spcBef>
              <a:spcAft>
                <a:spcPts val="0"/>
              </a:spcAft>
              <a:buClr>
                <a:schemeClr val="dk1"/>
              </a:buClr>
              <a:buSzPts val="1800"/>
              <a:buChar char="–"/>
              <a:defRPr sz="1800"/>
            </a:lvl4pPr>
            <a:lvl5pPr marL="2286000" lvl="4" indent="-342900" algn="l" rtl="0">
              <a:lnSpc>
                <a:spcPct val="100000"/>
              </a:lnSpc>
              <a:spcBef>
                <a:spcPts val="360"/>
              </a:spcBef>
              <a:spcAft>
                <a:spcPts val="0"/>
              </a:spcAft>
              <a:buClr>
                <a:schemeClr val="dk1"/>
              </a:buClr>
              <a:buSzPts val="1800"/>
              <a:buChar char="»"/>
              <a:defRPr sz="1800"/>
            </a:lvl5pPr>
            <a:lvl6pPr marL="2743200" lvl="5" indent="-342900" algn="l" rtl="0">
              <a:lnSpc>
                <a:spcPct val="100000"/>
              </a:lnSpc>
              <a:spcBef>
                <a:spcPts val="360"/>
              </a:spcBef>
              <a:spcAft>
                <a:spcPts val="0"/>
              </a:spcAft>
              <a:buClr>
                <a:schemeClr val="dk1"/>
              </a:buClr>
              <a:buSzPts val="1800"/>
              <a:buChar char="•"/>
              <a:defRPr sz="1800"/>
            </a:lvl6pPr>
            <a:lvl7pPr marL="3200400" lvl="6" indent="-342900" algn="l" rtl="0">
              <a:lnSpc>
                <a:spcPct val="100000"/>
              </a:lnSpc>
              <a:spcBef>
                <a:spcPts val="360"/>
              </a:spcBef>
              <a:spcAft>
                <a:spcPts val="0"/>
              </a:spcAft>
              <a:buClr>
                <a:schemeClr val="dk1"/>
              </a:buClr>
              <a:buSzPts val="1800"/>
              <a:buChar char="•"/>
              <a:defRPr sz="1800"/>
            </a:lvl7pPr>
            <a:lvl8pPr marL="3657600" lvl="7" indent="-342900" algn="l" rtl="0">
              <a:lnSpc>
                <a:spcPct val="100000"/>
              </a:lnSpc>
              <a:spcBef>
                <a:spcPts val="360"/>
              </a:spcBef>
              <a:spcAft>
                <a:spcPts val="0"/>
              </a:spcAft>
              <a:buClr>
                <a:schemeClr val="dk1"/>
              </a:buClr>
              <a:buSzPts val="1800"/>
              <a:buChar char="•"/>
              <a:defRPr sz="1800"/>
            </a:lvl8pPr>
            <a:lvl9pPr marL="4114800" lvl="8" indent="-342900" algn="l" rtl="0">
              <a:lnSpc>
                <a:spcPct val="100000"/>
              </a:lnSpc>
              <a:spcBef>
                <a:spcPts val="360"/>
              </a:spcBef>
              <a:spcAft>
                <a:spcPts val="0"/>
              </a:spcAft>
              <a:buClr>
                <a:schemeClr val="dk1"/>
              </a:buClr>
              <a:buSzPts val="1800"/>
              <a:buChar char="•"/>
              <a:defRPr sz="1800"/>
            </a:lvl9pPr>
          </a:lstStyle>
          <a:p>
            <a:endParaRPr/>
          </a:p>
        </p:txBody>
      </p:sp>
      <p:sp>
        <p:nvSpPr>
          <p:cNvPr id="124" name="Google Shape;124;p18"/>
          <p:cNvSpPr txBox="1">
            <a:spLocks noGrp="1"/>
          </p:cNvSpPr>
          <p:nvPr>
            <p:ph type="body" idx="2"/>
          </p:nvPr>
        </p:nvSpPr>
        <p:spPr>
          <a:xfrm>
            <a:off x="4648200" y="1600200"/>
            <a:ext cx="4038600" cy="4526100"/>
          </a:xfrm>
          <a:prstGeom prst="rect">
            <a:avLst/>
          </a:prstGeom>
          <a:noFill/>
          <a:ln>
            <a:noFill/>
          </a:ln>
        </p:spPr>
        <p:txBody>
          <a:bodyPr spcFirstLastPara="1" wrap="square" lIns="91425" tIns="45700" rIns="91425" bIns="45700" anchor="t" anchorCtr="0">
            <a:normAutofit/>
          </a:bodyPr>
          <a:lstStyle>
            <a:lvl1pPr marL="457200" lvl="0" indent="-406400" algn="l" rtl="0">
              <a:lnSpc>
                <a:spcPct val="100000"/>
              </a:lnSpc>
              <a:spcBef>
                <a:spcPts val="560"/>
              </a:spcBef>
              <a:spcAft>
                <a:spcPts val="0"/>
              </a:spcAft>
              <a:buClr>
                <a:schemeClr val="dk1"/>
              </a:buClr>
              <a:buSzPts val="2800"/>
              <a:buChar char="•"/>
              <a:defRPr sz="2800"/>
            </a:lvl1pPr>
            <a:lvl2pPr marL="914400" lvl="1" indent="-381000" algn="l" rtl="0">
              <a:lnSpc>
                <a:spcPct val="100000"/>
              </a:lnSpc>
              <a:spcBef>
                <a:spcPts val="480"/>
              </a:spcBef>
              <a:spcAft>
                <a:spcPts val="0"/>
              </a:spcAft>
              <a:buClr>
                <a:schemeClr val="dk1"/>
              </a:buClr>
              <a:buSzPts val="2400"/>
              <a:buChar char="–"/>
              <a:defRPr sz="2400"/>
            </a:lvl2pPr>
            <a:lvl3pPr marL="1371600" lvl="2" indent="-355600" algn="l" rtl="0">
              <a:lnSpc>
                <a:spcPct val="100000"/>
              </a:lnSpc>
              <a:spcBef>
                <a:spcPts val="400"/>
              </a:spcBef>
              <a:spcAft>
                <a:spcPts val="0"/>
              </a:spcAft>
              <a:buClr>
                <a:schemeClr val="dk1"/>
              </a:buClr>
              <a:buSzPts val="2000"/>
              <a:buChar char="•"/>
              <a:defRPr sz="2000"/>
            </a:lvl3pPr>
            <a:lvl4pPr marL="1828800" lvl="3" indent="-342900" algn="l" rtl="0">
              <a:lnSpc>
                <a:spcPct val="100000"/>
              </a:lnSpc>
              <a:spcBef>
                <a:spcPts val="360"/>
              </a:spcBef>
              <a:spcAft>
                <a:spcPts val="0"/>
              </a:spcAft>
              <a:buClr>
                <a:schemeClr val="dk1"/>
              </a:buClr>
              <a:buSzPts val="1800"/>
              <a:buChar char="–"/>
              <a:defRPr sz="1800"/>
            </a:lvl4pPr>
            <a:lvl5pPr marL="2286000" lvl="4" indent="-342900" algn="l" rtl="0">
              <a:lnSpc>
                <a:spcPct val="100000"/>
              </a:lnSpc>
              <a:spcBef>
                <a:spcPts val="360"/>
              </a:spcBef>
              <a:spcAft>
                <a:spcPts val="0"/>
              </a:spcAft>
              <a:buClr>
                <a:schemeClr val="dk1"/>
              </a:buClr>
              <a:buSzPts val="1800"/>
              <a:buChar char="»"/>
              <a:defRPr sz="1800"/>
            </a:lvl5pPr>
            <a:lvl6pPr marL="2743200" lvl="5" indent="-342900" algn="l" rtl="0">
              <a:lnSpc>
                <a:spcPct val="100000"/>
              </a:lnSpc>
              <a:spcBef>
                <a:spcPts val="360"/>
              </a:spcBef>
              <a:spcAft>
                <a:spcPts val="0"/>
              </a:spcAft>
              <a:buClr>
                <a:schemeClr val="dk1"/>
              </a:buClr>
              <a:buSzPts val="1800"/>
              <a:buChar char="•"/>
              <a:defRPr sz="1800"/>
            </a:lvl6pPr>
            <a:lvl7pPr marL="3200400" lvl="6" indent="-342900" algn="l" rtl="0">
              <a:lnSpc>
                <a:spcPct val="100000"/>
              </a:lnSpc>
              <a:spcBef>
                <a:spcPts val="360"/>
              </a:spcBef>
              <a:spcAft>
                <a:spcPts val="0"/>
              </a:spcAft>
              <a:buClr>
                <a:schemeClr val="dk1"/>
              </a:buClr>
              <a:buSzPts val="1800"/>
              <a:buChar char="•"/>
              <a:defRPr sz="1800"/>
            </a:lvl7pPr>
            <a:lvl8pPr marL="3657600" lvl="7" indent="-342900" algn="l" rtl="0">
              <a:lnSpc>
                <a:spcPct val="100000"/>
              </a:lnSpc>
              <a:spcBef>
                <a:spcPts val="360"/>
              </a:spcBef>
              <a:spcAft>
                <a:spcPts val="0"/>
              </a:spcAft>
              <a:buClr>
                <a:schemeClr val="dk1"/>
              </a:buClr>
              <a:buSzPts val="1800"/>
              <a:buChar char="•"/>
              <a:defRPr sz="1800"/>
            </a:lvl8pPr>
            <a:lvl9pPr marL="4114800" lvl="8" indent="-342900" algn="l" rtl="0">
              <a:lnSpc>
                <a:spcPct val="100000"/>
              </a:lnSpc>
              <a:spcBef>
                <a:spcPts val="360"/>
              </a:spcBef>
              <a:spcAft>
                <a:spcPts val="0"/>
              </a:spcAft>
              <a:buClr>
                <a:schemeClr val="dk1"/>
              </a:buClr>
              <a:buSzPts val="1800"/>
              <a:buChar char="•"/>
              <a:defRPr sz="1800"/>
            </a:lvl9pPr>
          </a:lstStyle>
          <a:p>
            <a:endParaRPr/>
          </a:p>
        </p:txBody>
      </p:sp>
      <p:sp>
        <p:nvSpPr>
          <p:cNvPr id="125" name="Google Shape;125;p18"/>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6" name="Google Shape;126;p18"/>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7" name="Google Shape;127;p18"/>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8"/>
        <p:cNvGrpSpPr/>
        <p:nvPr/>
      </p:nvGrpSpPr>
      <p:grpSpPr>
        <a:xfrm>
          <a:off x="0" y="0"/>
          <a:ext cx="0" cy="0"/>
          <a:chOff x="0" y="0"/>
          <a:chExt cx="0" cy="0"/>
        </a:xfrm>
      </p:grpSpPr>
      <p:sp>
        <p:nvSpPr>
          <p:cNvPr id="129" name="Google Shape;129;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4400"/>
              <a:buFont typeface="Calibri"/>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0" name="Google Shape;130;p19"/>
          <p:cNvSpPr txBox="1">
            <a:spLocks noGrp="1"/>
          </p:cNvSpPr>
          <p:nvPr>
            <p:ph type="body" idx="1"/>
          </p:nvPr>
        </p:nvSpPr>
        <p:spPr>
          <a:xfrm>
            <a:off x="457200" y="1535113"/>
            <a:ext cx="4040100" cy="639900"/>
          </a:xfrm>
          <a:prstGeom prst="rect">
            <a:avLst/>
          </a:prstGeom>
          <a:noFill/>
          <a:ln>
            <a:noFill/>
          </a:ln>
        </p:spPr>
        <p:txBody>
          <a:bodyPr spcFirstLastPara="1" wrap="square" lIns="91425" tIns="45700" rIns="91425" bIns="45700" anchor="b" anchorCtr="0">
            <a:normAutofit/>
          </a:bodyPr>
          <a:lstStyle>
            <a:lvl1pPr marL="457200" lvl="0" indent="-228600" algn="l" rtl="0">
              <a:lnSpc>
                <a:spcPct val="100000"/>
              </a:lnSpc>
              <a:spcBef>
                <a:spcPts val="480"/>
              </a:spcBef>
              <a:spcAft>
                <a:spcPts val="0"/>
              </a:spcAft>
              <a:buClr>
                <a:schemeClr val="dk1"/>
              </a:buClr>
              <a:buSzPts val="2400"/>
              <a:buNone/>
              <a:defRPr sz="2400" b="1"/>
            </a:lvl1pPr>
            <a:lvl2pPr marL="914400" lvl="1" indent="-228600" algn="l" rtl="0">
              <a:lnSpc>
                <a:spcPct val="100000"/>
              </a:lnSpc>
              <a:spcBef>
                <a:spcPts val="400"/>
              </a:spcBef>
              <a:spcAft>
                <a:spcPts val="0"/>
              </a:spcAft>
              <a:buClr>
                <a:schemeClr val="dk1"/>
              </a:buClr>
              <a:buSzPts val="2000"/>
              <a:buNone/>
              <a:defRPr sz="2000" b="1"/>
            </a:lvl2pPr>
            <a:lvl3pPr marL="1371600" lvl="2" indent="-228600" algn="l" rtl="0">
              <a:lnSpc>
                <a:spcPct val="100000"/>
              </a:lnSpc>
              <a:spcBef>
                <a:spcPts val="360"/>
              </a:spcBef>
              <a:spcAft>
                <a:spcPts val="0"/>
              </a:spcAft>
              <a:buClr>
                <a:schemeClr val="dk1"/>
              </a:buClr>
              <a:buSzPts val="1800"/>
              <a:buNone/>
              <a:defRPr sz="1800" b="1"/>
            </a:lvl3pPr>
            <a:lvl4pPr marL="1828800" lvl="3" indent="-228600" algn="l" rtl="0">
              <a:lnSpc>
                <a:spcPct val="100000"/>
              </a:lnSpc>
              <a:spcBef>
                <a:spcPts val="320"/>
              </a:spcBef>
              <a:spcAft>
                <a:spcPts val="0"/>
              </a:spcAft>
              <a:buClr>
                <a:schemeClr val="dk1"/>
              </a:buClr>
              <a:buSzPts val="1600"/>
              <a:buNone/>
              <a:defRPr sz="1600" b="1"/>
            </a:lvl4pPr>
            <a:lvl5pPr marL="2286000" lvl="4" indent="-228600" algn="l" rtl="0">
              <a:lnSpc>
                <a:spcPct val="100000"/>
              </a:lnSpc>
              <a:spcBef>
                <a:spcPts val="320"/>
              </a:spcBef>
              <a:spcAft>
                <a:spcPts val="0"/>
              </a:spcAft>
              <a:buClr>
                <a:schemeClr val="dk1"/>
              </a:buClr>
              <a:buSzPts val="1600"/>
              <a:buNone/>
              <a:defRPr sz="1600" b="1"/>
            </a:lvl5pPr>
            <a:lvl6pPr marL="2743200" lvl="5" indent="-228600" algn="l" rtl="0">
              <a:lnSpc>
                <a:spcPct val="100000"/>
              </a:lnSpc>
              <a:spcBef>
                <a:spcPts val="320"/>
              </a:spcBef>
              <a:spcAft>
                <a:spcPts val="0"/>
              </a:spcAft>
              <a:buClr>
                <a:schemeClr val="dk1"/>
              </a:buClr>
              <a:buSzPts val="1600"/>
              <a:buNone/>
              <a:defRPr sz="1600" b="1"/>
            </a:lvl6pPr>
            <a:lvl7pPr marL="3200400" lvl="6" indent="-228600" algn="l" rtl="0">
              <a:lnSpc>
                <a:spcPct val="100000"/>
              </a:lnSpc>
              <a:spcBef>
                <a:spcPts val="320"/>
              </a:spcBef>
              <a:spcAft>
                <a:spcPts val="0"/>
              </a:spcAft>
              <a:buClr>
                <a:schemeClr val="dk1"/>
              </a:buClr>
              <a:buSzPts val="1600"/>
              <a:buNone/>
              <a:defRPr sz="1600" b="1"/>
            </a:lvl7pPr>
            <a:lvl8pPr marL="3657600" lvl="7" indent="-228600" algn="l" rtl="0">
              <a:lnSpc>
                <a:spcPct val="100000"/>
              </a:lnSpc>
              <a:spcBef>
                <a:spcPts val="320"/>
              </a:spcBef>
              <a:spcAft>
                <a:spcPts val="0"/>
              </a:spcAft>
              <a:buClr>
                <a:schemeClr val="dk1"/>
              </a:buClr>
              <a:buSzPts val="1600"/>
              <a:buNone/>
              <a:defRPr sz="1600" b="1"/>
            </a:lvl8pPr>
            <a:lvl9pPr marL="4114800" lvl="8" indent="-228600" algn="l" rtl="0">
              <a:lnSpc>
                <a:spcPct val="100000"/>
              </a:lnSpc>
              <a:spcBef>
                <a:spcPts val="320"/>
              </a:spcBef>
              <a:spcAft>
                <a:spcPts val="0"/>
              </a:spcAft>
              <a:buClr>
                <a:schemeClr val="dk1"/>
              </a:buClr>
              <a:buSzPts val="1600"/>
              <a:buNone/>
              <a:defRPr sz="1600" b="1"/>
            </a:lvl9pPr>
          </a:lstStyle>
          <a:p>
            <a:endParaRPr/>
          </a:p>
        </p:txBody>
      </p:sp>
      <p:sp>
        <p:nvSpPr>
          <p:cNvPr id="131" name="Google Shape;131;p19"/>
          <p:cNvSpPr txBox="1">
            <a:spLocks noGrp="1"/>
          </p:cNvSpPr>
          <p:nvPr>
            <p:ph type="body" idx="2"/>
          </p:nvPr>
        </p:nvSpPr>
        <p:spPr>
          <a:xfrm>
            <a:off x="457200" y="2174875"/>
            <a:ext cx="4040100" cy="3951300"/>
          </a:xfrm>
          <a:prstGeom prst="rect">
            <a:avLst/>
          </a:prstGeom>
          <a:noFill/>
          <a:ln>
            <a:noFill/>
          </a:ln>
        </p:spPr>
        <p:txBody>
          <a:bodyPr spcFirstLastPara="1" wrap="square" lIns="91425" tIns="45700" rIns="91425" bIns="45700" anchor="t" anchorCtr="0">
            <a:normAutofit/>
          </a:bodyPr>
          <a:lstStyle>
            <a:lvl1pPr marL="457200" lvl="0" indent="-381000" algn="l" rtl="0">
              <a:lnSpc>
                <a:spcPct val="100000"/>
              </a:lnSpc>
              <a:spcBef>
                <a:spcPts val="480"/>
              </a:spcBef>
              <a:spcAft>
                <a:spcPts val="0"/>
              </a:spcAft>
              <a:buClr>
                <a:schemeClr val="dk1"/>
              </a:buClr>
              <a:buSzPts val="2400"/>
              <a:buChar char="•"/>
              <a:defRPr sz="2400"/>
            </a:lvl1pPr>
            <a:lvl2pPr marL="914400" lvl="1" indent="-355600" algn="l" rtl="0">
              <a:lnSpc>
                <a:spcPct val="100000"/>
              </a:lnSpc>
              <a:spcBef>
                <a:spcPts val="400"/>
              </a:spcBef>
              <a:spcAft>
                <a:spcPts val="0"/>
              </a:spcAft>
              <a:buClr>
                <a:schemeClr val="dk1"/>
              </a:buClr>
              <a:buSzPts val="2000"/>
              <a:buChar char="–"/>
              <a:defRPr sz="2000"/>
            </a:lvl2pPr>
            <a:lvl3pPr marL="1371600" lvl="2" indent="-342900" algn="l" rtl="0">
              <a:lnSpc>
                <a:spcPct val="100000"/>
              </a:lnSpc>
              <a:spcBef>
                <a:spcPts val="360"/>
              </a:spcBef>
              <a:spcAft>
                <a:spcPts val="0"/>
              </a:spcAft>
              <a:buClr>
                <a:schemeClr val="dk1"/>
              </a:buClr>
              <a:buSzPts val="1800"/>
              <a:buChar char="•"/>
              <a:defRPr sz="1800"/>
            </a:lvl3pPr>
            <a:lvl4pPr marL="1828800" lvl="3" indent="-330200" algn="l" rtl="0">
              <a:lnSpc>
                <a:spcPct val="100000"/>
              </a:lnSpc>
              <a:spcBef>
                <a:spcPts val="320"/>
              </a:spcBef>
              <a:spcAft>
                <a:spcPts val="0"/>
              </a:spcAft>
              <a:buClr>
                <a:schemeClr val="dk1"/>
              </a:buClr>
              <a:buSzPts val="1600"/>
              <a:buChar char="–"/>
              <a:defRPr sz="1600"/>
            </a:lvl4pPr>
            <a:lvl5pPr marL="2286000" lvl="4" indent="-330200" algn="l" rtl="0">
              <a:lnSpc>
                <a:spcPct val="100000"/>
              </a:lnSpc>
              <a:spcBef>
                <a:spcPts val="320"/>
              </a:spcBef>
              <a:spcAft>
                <a:spcPts val="0"/>
              </a:spcAft>
              <a:buClr>
                <a:schemeClr val="dk1"/>
              </a:buClr>
              <a:buSzPts val="1600"/>
              <a:buChar char="»"/>
              <a:defRPr sz="1600"/>
            </a:lvl5pPr>
            <a:lvl6pPr marL="2743200" lvl="5" indent="-330200" algn="l" rtl="0">
              <a:lnSpc>
                <a:spcPct val="100000"/>
              </a:lnSpc>
              <a:spcBef>
                <a:spcPts val="320"/>
              </a:spcBef>
              <a:spcAft>
                <a:spcPts val="0"/>
              </a:spcAft>
              <a:buClr>
                <a:schemeClr val="dk1"/>
              </a:buClr>
              <a:buSzPts val="1600"/>
              <a:buChar char="•"/>
              <a:defRPr sz="1600"/>
            </a:lvl6pPr>
            <a:lvl7pPr marL="3200400" lvl="6" indent="-330200" algn="l" rtl="0">
              <a:lnSpc>
                <a:spcPct val="100000"/>
              </a:lnSpc>
              <a:spcBef>
                <a:spcPts val="320"/>
              </a:spcBef>
              <a:spcAft>
                <a:spcPts val="0"/>
              </a:spcAft>
              <a:buClr>
                <a:schemeClr val="dk1"/>
              </a:buClr>
              <a:buSzPts val="1600"/>
              <a:buChar char="•"/>
              <a:defRPr sz="1600"/>
            </a:lvl7pPr>
            <a:lvl8pPr marL="3657600" lvl="7" indent="-330200" algn="l" rtl="0">
              <a:lnSpc>
                <a:spcPct val="100000"/>
              </a:lnSpc>
              <a:spcBef>
                <a:spcPts val="320"/>
              </a:spcBef>
              <a:spcAft>
                <a:spcPts val="0"/>
              </a:spcAft>
              <a:buClr>
                <a:schemeClr val="dk1"/>
              </a:buClr>
              <a:buSzPts val="1600"/>
              <a:buChar char="•"/>
              <a:defRPr sz="1600"/>
            </a:lvl8pPr>
            <a:lvl9pPr marL="4114800" lvl="8" indent="-330200" algn="l" rtl="0">
              <a:lnSpc>
                <a:spcPct val="100000"/>
              </a:lnSpc>
              <a:spcBef>
                <a:spcPts val="320"/>
              </a:spcBef>
              <a:spcAft>
                <a:spcPts val="0"/>
              </a:spcAft>
              <a:buClr>
                <a:schemeClr val="dk1"/>
              </a:buClr>
              <a:buSzPts val="1600"/>
              <a:buChar char="•"/>
              <a:defRPr sz="1600"/>
            </a:lvl9pPr>
          </a:lstStyle>
          <a:p>
            <a:endParaRPr/>
          </a:p>
        </p:txBody>
      </p:sp>
      <p:sp>
        <p:nvSpPr>
          <p:cNvPr id="132" name="Google Shape;132;p19"/>
          <p:cNvSpPr txBox="1">
            <a:spLocks noGrp="1"/>
          </p:cNvSpPr>
          <p:nvPr>
            <p:ph type="body" idx="3"/>
          </p:nvPr>
        </p:nvSpPr>
        <p:spPr>
          <a:xfrm>
            <a:off x="4645025" y="1535113"/>
            <a:ext cx="4041900" cy="639900"/>
          </a:xfrm>
          <a:prstGeom prst="rect">
            <a:avLst/>
          </a:prstGeom>
          <a:noFill/>
          <a:ln>
            <a:noFill/>
          </a:ln>
        </p:spPr>
        <p:txBody>
          <a:bodyPr spcFirstLastPara="1" wrap="square" lIns="91425" tIns="45700" rIns="91425" bIns="45700" anchor="b" anchorCtr="0">
            <a:normAutofit/>
          </a:bodyPr>
          <a:lstStyle>
            <a:lvl1pPr marL="457200" lvl="0" indent="-228600" algn="l" rtl="0">
              <a:lnSpc>
                <a:spcPct val="100000"/>
              </a:lnSpc>
              <a:spcBef>
                <a:spcPts val="480"/>
              </a:spcBef>
              <a:spcAft>
                <a:spcPts val="0"/>
              </a:spcAft>
              <a:buClr>
                <a:schemeClr val="dk1"/>
              </a:buClr>
              <a:buSzPts val="2400"/>
              <a:buNone/>
              <a:defRPr sz="2400" b="1"/>
            </a:lvl1pPr>
            <a:lvl2pPr marL="914400" lvl="1" indent="-228600" algn="l" rtl="0">
              <a:lnSpc>
                <a:spcPct val="100000"/>
              </a:lnSpc>
              <a:spcBef>
                <a:spcPts val="400"/>
              </a:spcBef>
              <a:spcAft>
                <a:spcPts val="0"/>
              </a:spcAft>
              <a:buClr>
                <a:schemeClr val="dk1"/>
              </a:buClr>
              <a:buSzPts val="2000"/>
              <a:buNone/>
              <a:defRPr sz="2000" b="1"/>
            </a:lvl2pPr>
            <a:lvl3pPr marL="1371600" lvl="2" indent="-228600" algn="l" rtl="0">
              <a:lnSpc>
                <a:spcPct val="100000"/>
              </a:lnSpc>
              <a:spcBef>
                <a:spcPts val="360"/>
              </a:spcBef>
              <a:spcAft>
                <a:spcPts val="0"/>
              </a:spcAft>
              <a:buClr>
                <a:schemeClr val="dk1"/>
              </a:buClr>
              <a:buSzPts val="1800"/>
              <a:buNone/>
              <a:defRPr sz="1800" b="1"/>
            </a:lvl3pPr>
            <a:lvl4pPr marL="1828800" lvl="3" indent="-228600" algn="l" rtl="0">
              <a:lnSpc>
                <a:spcPct val="100000"/>
              </a:lnSpc>
              <a:spcBef>
                <a:spcPts val="320"/>
              </a:spcBef>
              <a:spcAft>
                <a:spcPts val="0"/>
              </a:spcAft>
              <a:buClr>
                <a:schemeClr val="dk1"/>
              </a:buClr>
              <a:buSzPts val="1600"/>
              <a:buNone/>
              <a:defRPr sz="1600" b="1"/>
            </a:lvl4pPr>
            <a:lvl5pPr marL="2286000" lvl="4" indent="-228600" algn="l" rtl="0">
              <a:lnSpc>
                <a:spcPct val="100000"/>
              </a:lnSpc>
              <a:spcBef>
                <a:spcPts val="320"/>
              </a:spcBef>
              <a:spcAft>
                <a:spcPts val="0"/>
              </a:spcAft>
              <a:buClr>
                <a:schemeClr val="dk1"/>
              </a:buClr>
              <a:buSzPts val="1600"/>
              <a:buNone/>
              <a:defRPr sz="1600" b="1"/>
            </a:lvl5pPr>
            <a:lvl6pPr marL="2743200" lvl="5" indent="-228600" algn="l" rtl="0">
              <a:lnSpc>
                <a:spcPct val="100000"/>
              </a:lnSpc>
              <a:spcBef>
                <a:spcPts val="320"/>
              </a:spcBef>
              <a:spcAft>
                <a:spcPts val="0"/>
              </a:spcAft>
              <a:buClr>
                <a:schemeClr val="dk1"/>
              </a:buClr>
              <a:buSzPts val="1600"/>
              <a:buNone/>
              <a:defRPr sz="1600" b="1"/>
            </a:lvl6pPr>
            <a:lvl7pPr marL="3200400" lvl="6" indent="-228600" algn="l" rtl="0">
              <a:lnSpc>
                <a:spcPct val="100000"/>
              </a:lnSpc>
              <a:spcBef>
                <a:spcPts val="320"/>
              </a:spcBef>
              <a:spcAft>
                <a:spcPts val="0"/>
              </a:spcAft>
              <a:buClr>
                <a:schemeClr val="dk1"/>
              </a:buClr>
              <a:buSzPts val="1600"/>
              <a:buNone/>
              <a:defRPr sz="1600" b="1"/>
            </a:lvl7pPr>
            <a:lvl8pPr marL="3657600" lvl="7" indent="-228600" algn="l" rtl="0">
              <a:lnSpc>
                <a:spcPct val="100000"/>
              </a:lnSpc>
              <a:spcBef>
                <a:spcPts val="320"/>
              </a:spcBef>
              <a:spcAft>
                <a:spcPts val="0"/>
              </a:spcAft>
              <a:buClr>
                <a:schemeClr val="dk1"/>
              </a:buClr>
              <a:buSzPts val="1600"/>
              <a:buNone/>
              <a:defRPr sz="1600" b="1"/>
            </a:lvl8pPr>
            <a:lvl9pPr marL="4114800" lvl="8" indent="-228600" algn="l" rtl="0">
              <a:lnSpc>
                <a:spcPct val="100000"/>
              </a:lnSpc>
              <a:spcBef>
                <a:spcPts val="320"/>
              </a:spcBef>
              <a:spcAft>
                <a:spcPts val="0"/>
              </a:spcAft>
              <a:buClr>
                <a:schemeClr val="dk1"/>
              </a:buClr>
              <a:buSzPts val="1600"/>
              <a:buNone/>
              <a:defRPr sz="1600" b="1"/>
            </a:lvl9pPr>
          </a:lstStyle>
          <a:p>
            <a:endParaRPr/>
          </a:p>
        </p:txBody>
      </p:sp>
      <p:sp>
        <p:nvSpPr>
          <p:cNvPr id="133" name="Google Shape;133;p19"/>
          <p:cNvSpPr txBox="1">
            <a:spLocks noGrp="1"/>
          </p:cNvSpPr>
          <p:nvPr>
            <p:ph type="body" idx="4"/>
          </p:nvPr>
        </p:nvSpPr>
        <p:spPr>
          <a:xfrm>
            <a:off x="4645025" y="2174875"/>
            <a:ext cx="4041900" cy="3951300"/>
          </a:xfrm>
          <a:prstGeom prst="rect">
            <a:avLst/>
          </a:prstGeom>
          <a:noFill/>
          <a:ln>
            <a:noFill/>
          </a:ln>
        </p:spPr>
        <p:txBody>
          <a:bodyPr spcFirstLastPara="1" wrap="square" lIns="91425" tIns="45700" rIns="91425" bIns="45700" anchor="t" anchorCtr="0">
            <a:normAutofit/>
          </a:bodyPr>
          <a:lstStyle>
            <a:lvl1pPr marL="457200" lvl="0" indent="-381000" algn="l" rtl="0">
              <a:lnSpc>
                <a:spcPct val="100000"/>
              </a:lnSpc>
              <a:spcBef>
                <a:spcPts val="480"/>
              </a:spcBef>
              <a:spcAft>
                <a:spcPts val="0"/>
              </a:spcAft>
              <a:buClr>
                <a:schemeClr val="dk1"/>
              </a:buClr>
              <a:buSzPts val="2400"/>
              <a:buChar char="•"/>
              <a:defRPr sz="2400"/>
            </a:lvl1pPr>
            <a:lvl2pPr marL="914400" lvl="1" indent="-355600" algn="l" rtl="0">
              <a:lnSpc>
                <a:spcPct val="100000"/>
              </a:lnSpc>
              <a:spcBef>
                <a:spcPts val="400"/>
              </a:spcBef>
              <a:spcAft>
                <a:spcPts val="0"/>
              </a:spcAft>
              <a:buClr>
                <a:schemeClr val="dk1"/>
              </a:buClr>
              <a:buSzPts val="2000"/>
              <a:buChar char="–"/>
              <a:defRPr sz="2000"/>
            </a:lvl2pPr>
            <a:lvl3pPr marL="1371600" lvl="2" indent="-342900" algn="l" rtl="0">
              <a:lnSpc>
                <a:spcPct val="100000"/>
              </a:lnSpc>
              <a:spcBef>
                <a:spcPts val="360"/>
              </a:spcBef>
              <a:spcAft>
                <a:spcPts val="0"/>
              </a:spcAft>
              <a:buClr>
                <a:schemeClr val="dk1"/>
              </a:buClr>
              <a:buSzPts val="1800"/>
              <a:buChar char="•"/>
              <a:defRPr sz="1800"/>
            </a:lvl3pPr>
            <a:lvl4pPr marL="1828800" lvl="3" indent="-330200" algn="l" rtl="0">
              <a:lnSpc>
                <a:spcPct val="100000"/>
              </a:lnSpc>
              <a:spcBef>
                <a:spcPts val="320"/>
              </a:spcBef>
              <a:spcAft>
                <a:spcPts val="0"/>
              </a:spcAft>
              <a:buClr>
                <a:schemeClr val="dk1"/>
              </a:buClr>
              <a:buSzPts val="1600"/>
              <a:buChar char="–"/>
              <a:defRPr sz="1600"/>
            </a:lvl4pPr>
            <a:lvl5pPr marL="2286000" lvl="4" indent="-330200" algn="l" rtl="0">
              <a:lnSpc>
                <a:spcPct val="100000"/>
              </a:lnSpc>
              <a:spcBef>
                <a:spcPts val="320"/>
              </a:spcBef>
              <a:spcAft>
                <a:spcPts val="0"/>
              </a:spcAft>
              <a:buClr>
                <a:schemeClr val="dk1"/>
              </a:buClr>
              <a:buSzPts val="1600"/>
              <a:buChar char="»"/>
              <a:defRPr sz="1600"/>
            </a:lvl5pPr>
            <a:lvl6pPr marL="2743200" lvl="5" indent="-330200" algn="l" rtl="0">
              <a:lnSpc>
                <a:spcPct val="100000"/>
              </a:lnSpc>
              <a:spcBef>
                <a:spcPts val="320"/>
              </a:spcBef>
              <a:spcAft>
                <a:spcPts val="0"/>
              </a:spcAft>
              <a:buClr>
                <a:schemeClr val="dk1"/>
              </a:buClr>
              <a:buSzPts val="1600"/>
              <a:buChar char="•"/>
              <a:defRPr sz="1600"/>
            </a:lvl6pPr>
            <a:lvl7pPr marL="3200400" lvl="6" indent="-330200" algn="l" rtl="0">
              <a:lnSpc>
                <a:spcPct val="100000"/>
              </a:lnSpc>
              <a:spcBef>
                <a:spcPts val="320"/>
              </a:spcBef>
              <a:spcAft>
                <a:spcPts val="0"/>
              </a:spcAft>
              <a:buClr>
                <a:schemeClr val="dk1"/>
              </a:buClr>
              <a:buSzPts val="1600"/>
              <a:buChar char="•"/>
              <a:defRPr sz="1600"/>
            </a:lvl7pPr>
            <a:lvl8pPr marL="3657600" lvl="7" indent="-330200" algn="l" rtl="0">
              <a:lnSpc>
                <a:spcPct val="100000"/>
              </a:lnSpc>
              <a:spcBef>
                <a:spcPts val="320"/>
              </a:spcBef>
              <a:spcAft>
                <a:spcPts val="0"/>
              </a:spcAft>
              <a:buClr>
                <a:schemeClr val="dk1"/>
              </a:buClr>
              <a:buSzPts val="1600"/>
              <a:buChar char="•"/>
              <a:defRPr sz="1600"/>
            </a:lvl8pPr>
            <a:lvl9pPr marL="4114800" lvl="8" indent="-330200" algn="l" rtl="0">
              <a:lnSpc>
                <a:spcPct val="100000"/>
              </a:lnSpc>
              <a:spcBef>
                <a:spcPts val="320"/>
              </a:spcBef>
              <a:spcAft>
                <a:spcPts val="0"/>
              </a:spcAft>
              <a:buClr>
                <a:schemeClr val="dk1"/>
              </a:buClr>
              <a:buSzPts val="1600"/>
              <a:buChar char="•"/>
              <a:defRPr sz="1600"/>
            </a:lvl9pPr>
          </a:lstStyle>
          <a:p>
            <a:endParaRPr/>
          </a:p>
        </p:txBody>
      </p:sp>
      <p:sp>
        <p:nvSpPr>
          <p:cNvPr id="134" name="Google Shape;134;p19"/>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5" name="Google Shape;135;p19"/>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6" name="Google Shape;136;p19"/>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7"/>
        <p:cNvGrpSpPr/>
        <p:nvPr/>
      </p:nvGrpSpPr>
      <p:grpSpPr>
        <a:xfrm>
          <a:off x="0" y="0"/>
          <a:ext cx="0" cy="0"/>
          <a:chOff x="0" y="0"/>
          <a:chExt cx="0" cy="0"/>
        </a:xfrm>
      </p:grpSpPr>
      <p:sp>
        <p:nvSpPr>
          <p:cNvPr id="138" name="Google Shape;138;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9" name="Google Shape;139;p20"/>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40" name="Google Shape;140;p20"/>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41" name="Google Shape;141;p20"/>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457200" y="273050"/>
            <a:ext cx="3008400" cy="1162200"/>
          </a:xfrm>
          <a:prstGeom prst="rect">
            <a:avLst/>
          </a:prstGeom>
          <a:noFill/>
          <a:ln>
            <a:noFill/>
          </a:ln>
        </p:spPr>
        <p:txBody>
          <a:bodyPr spcFirstLastPara="1" wrap="square" lIns="91425" tIns="45700" rIns="91425" bIns="45700" anchor="b" anchorCtr="0">
            <a:normAutofit/>
          </a:bodyPr>
          <a:lstStyle>
            <a:lvl1pPr lvl="0" algn="l" rtl="0">
              <a:lnSpc>
                <a:spcPct val="100000"/>
              </a:lnSpc>
              <a:spcBef>
                <a:spcPts val="0"/>
              </a:spcBef>
              <a:spcAft>
                <a:spcPts val="0"/>
              </a:spcAft>
              <a:buClr>
                <a:schemeClr val="dk1"/>
              </a:buClr>
              <a:buSzPts val="2000"/>
              <a:buFont typeface="Calibri"/>
              <a:buNone/>
              <a:defRPr sz="2000" b="1"/>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44" name="Google Shape;144;p21"/>
          <p:cNvSpPr txBox="1">
            <a:spLocks noGrp="1"/>
          </p:cNvSpPr>
          <p:nvPr>
            <p:ph type="body" idx="1"/>
          </p:nvPr>
        </p:nvSpPr>
        <p:spPr>
          <a:xfrm>
            <a:off x="3575050" y="273050"/>
            <a:ext cx="5111700" cy="5853000"/>
          </a:xfrm>
          <a:prstGeom prst="rect">
            <a:avLst/>
          </a:prstGeom>
          <a:noFill/>
          <a:ln>
            <a:noFill/>
          </a:ln>
        </p:spPr>
        <p:txBody>
          <a:bodyPr spcFirstLastPara="1" wrap="square" lIns="91425" tIns="45700" rIns="91425" bIns="45700" anchor="t" anchorCtr="0">
            <a:normAutofit/>
          </a:bodyPr>
          <a:lstStyle>
            <a:lvl1pPr marL="457200" lvl="0" indent="-431800" algn="l" rtl="0">
              <a:lnSpc>
                <a:spcPct val="100000"/>
              </a:lnSpc>
              <a:spcBef>
                <a:spcPts val="640"/>
              </a:spcBef>
              <a:spcAft>
                <a:spcPts val="0"/>
              </a:spcAft>
              <a:buClr>
                <a:schemeClr val="dk1"/>
              </a:buClr>
              <a:buSzPts val="3200"/>
              <a:buChar char="•"/>
              <a:defRPr sz="3200"/>
            </a:lvl1pPr>
            <a:lvl2pPr marL="914400" lvl="1" indent="-406400" algn="l" rtl="0">
              <a:lnSpc>
                <a:spcPct val="100000"/>
              </a:lnSpc>
              <a:spcBef>
                <a:spcPts val="560"/>
              </a:spcBef>
              <a:spcAft>
                <a:spcPts val="0"/>
              </a:spcAft>
              <a:buClr>
                <a:schemeClr val="dk1"/>
              </a:buClr>
              <a:buSzPts val="2800"/>
              <a:buChar char="–"/>
              <a:defRPr sz="2800"/>
            </a:lvl2pPr>
            <a:lvl3pPr marL="1371600" lvl="2" indent="-381000" algn="l" rtl="0">
              <a:lnSpc>
                <a:spcPct val="100000"/>
              </a:lnSpc>
              <a:spcBef>
                <a:spcPts val="480"/>
              </a:spcBef>
              <a:spcAft>
                <a:spcPts val="0"/>
              </a:spcAft>
              <a:buClr>
                <a:schemeClr val="dk1"/>
              </a:buClr>
              <a:buSzPts val="2400"/>
              <a:buChar char="•"/>
              <a:defRPr sz="2400"/>
            </a:lvl3pPr>
            <a:lvl4pPr marL="1828800" lvl="3" indent="-355600" algn="l" rtl="0">
              <a:lnSpc>
                <a:spcPct val="100000"/>
              </a:lnSpc>
              <a:spcBef>
                <a:spcPts val="400"/>
              </a:spcBef>
              <a:spcAft>
                <a:spcPts val="0"/>
              </a:spcAft>
              <a:buClr>
                <a:schemeClr val="dk1"/>
              </a:buClr>
              <a:buSzPts val="2000"/>
              <a:buChar char="–"/>
              <a:defRPr sz="2000"/>
            </a:lvl4pPr>
            <a:lvl5pPr marL="2286000" lvl="4" indent="-355600" algn="l" rtl="0">
              <a:lnSpc>
                <a:spcPct val="100000"/>
              </a:lnSpc>
              <a:spcBef>
                <a:spcPts val="400"/>
              </a:spcBef>
              <a:spcAft>
                <a:spcPts val="0"/>
              </a:spcAft>
              <a:buClr>
                <a:schemeClr val="dk1"/>
              </a:buClr>
              <a:buSzPts val="2000"/>
              <a:buChar char="»"/>
              <a:defRPr sz="2000"/>
            </a:lvl5pPr>
            <a:lvl6pPr marL="2743200" lvl="5" indent="-355600" algn="l" rtl="0">
              <a:lnSpc>
                <a:spcPct val="100000"/>
              </a:lnSpc>
              <a:spcBef>
                <a:spcPts val="400"/>
              </a:spcBef>
              <a:spcAft>
                <a:spcPts val="0"/>
              </a:spcAft>
              <a:buClr>
                <a:schemeClr val="dk1"/>
              </a:buClr>
              <a:buSzPts val="2000"/>
              <a:buChar char="•"/>
              <a:defRPr sz="2000"/>
            </a:lvl6pPr>
            <a:lvl7pPr marL="3200400" lvl="6" indent="-355600" algn="l" rtl="0">
              <a:lnSpc>
                <a:spcPct val="100000"/>
              </a:lnSpc>
              <a:spcBef>
                <a:spcPts val="400"/>
              </a:spcBef>
              <a:spcAft>
                <a:spcPts val="0"/>
              </a:spcAft>
              <a:buClr>
                <a:schemeClr val="dk1"/>
              </a:buClr>
              <a:buSzPts val="2000"/>
              <a:buChar char="•"/>
              <a:defRPr sz="2000"/>
            </a:lvl7pPr>
            <a:lvl8pPr marL="3657600" lvl="7" indent="-355600" algn="l" rtl="0">
              <a:lnSpc>
                <a:spcPct val="100000"/>
              </a:lnSpc>
              <a:spcBef>
                <a:spcPts val="400"/>
              </a:spcBef>
              <a:spcAft>
                <a:spcPts val="0"/>
              </a:spcAft>
              <a:buClr>
                <a:schemeClr val="dk1"/>
              </a:buClr>
              <a:buSzPts val="2000"/>
              <a:buChar char="•"/>
              <a:defRPr sz="2000"/>
            </a:lvl8pPr>
            <a:lvl9pPr marL="4114800" lvl="8" indent="-355600" algn="l" rtl="0">
              <a:lnSpc>
                <a:spcPct val="100000"/>
              </a:lnSpc>
              <a:spcBef>
                <a:spcPts val="400"/>
              </a:spcBef>
              <a:spcAft>
                <a:spcPts val="0"/>
              </a:spcAft>
              <a:buClr>
                <a:schemeClr val="dk1"/>
              </a:buClr>
              <a:buSzPts val="2000"/>
              <a:buChar char="•"/>
              <a:defRPr sz="2000"/>
            </a:lvl9pPr>
          </a:lstStyle>
          <a:p>
            <a:endParaRPr/>
          </a:p>
        </p:txBody>
      </p:sp>
      <p:sp>
        <p:nvSpPr>
          <p:cNvPr id="145" name="Google Shape;145;p21"/>
          <p:cNvSpPr txBox="1">
            <a:spLocks noGrp="1"/>
          </p:cNvSpPr>
          <p:nvPr>
            <p:ph type="body" idx="2"/>
          </p:nvPr>
        </p:nvSpPr>
        <p:spPr>
          <a:xfrm>
            <a:off x="457200" y="1435100"/>
            <a:ext cx="3008400" cy="4691100"/>
          </a:xfrm>
          <a:prstGeom prst="rect">
            <a:avLst/>
          </a:prstGeom>
          <a:noFill/>
          <a:ln>
            <a:noFill/>
          </a:ln>
        </p:spPr>
        <p:txBody>
          <a:bodyPr spcFirstLastPara="1" wrap="square" lIns="91425" tIns="45700" rIns="91425" bIns="45700" anchor="t" anchorCtr="0">
            <a:normAutofit/>
          </a:bodyPr>
          <a:lstStyle>
            <a:lvl1pPr marL="457200" lvl="0" indent="-228600" algn="l" rtl="0">
              <a:lnSpc>
                <a:spcPct val="100000"/>
              </a:lnSpc>
              <a:spcBef>
                <a:spcPts val="280"/>
              </a:spcBef>
              <a:spcAft>
                <a:spcPts val="0"/>
              </a:spcAft>
              <a:buClr>
                <a:schemeClr val="dk1"/>
              </a:buClr>
              <a:buSzPts val="1400"/>
              <a:buNone/>
              <a:defRPr sz="1400"/>
            </a:lvl1pPr>
            <a:lvl2pPr marL="914400" lvl="1" indent="-228600" algn="l" rtl="0">
              <a:lnSpc>
                <a:spcPct val="100000"/>
              </a:lnSpc>
              <a:spcBef>
                <a:spcPts val="240"/>
              </a:spcBef>
              <a:spcAft>
                <a:spcPts val="0"/>
              </a:spcAft>
              <a:buClr>
                <a:schemeClr val="dk1"/>
              </a:buClr>
              <a:buSzPts val="1200"/>
              <a:buNone/>
              <a:defRPr sz="1200"/>
            </a:lvl2pPr>
            <a:lvl3pPr marL="1371600" lvl="2" indent="-228600" algn="l" rtl="0">
              <a:lnSpc>
                <a:spcPct val="100000"/>
              </a:lnSpc>
              <a:spcBef>
                <a:spcPts val="200"/>
              </a:spcBef>
              <a:spcAft>
                <a:spcPts val="0"/>
              </a:spcAft>
              <a:buClr>
                <a:schemeClr val="dk1"/>
              </a:buClr>
              <a:buSzPts val="1000"/>
              <a:buNone/>
              <a:defRPr sz="1000"/>
            </a:lvl3pPr>
            <a:lvl4pPr marL="1828800" lvl="3" indent="-228600" algn="l" rtl="0">
              <a:lnSpc>
                <a:spcPct val="100000"/>
              </a:lnSpc>
              <a:spcBef>
                <a:spcPts val="180"/>
              </a:spcBef>
              <a:spcAft>
                <a:spcPts val="0"/>
              </a:spcAft>
              <a:buClr>
                <a:schemeClr val="dk1"/>
              </a:buClr>
              <a:buSzPts val="900"/>
              <a:buNone/>
              <a:defRPr sz="900"/>
            </a:lvl4pPr>
            <a:lvl5pPr marL="2286000" lvl="4" indent="-228600" algn="l" rtl="0">
              <a:lnSpc>
                <a:spcPct val="100000"/>
              </a:lnSpc>
              <a:spcBef>
                <a:spcPts val="180"/>
              </a:spcBef>
              <a:spcAft>
                <a:spcPts val="0"/>
              </a:spcAft>
              <a:buClr>
                <a:schemeClr val="dk1"/>
              </a:buClr>
              <a:buSzPts val="900"/>
              <a:buNone/>
              <a:defRPr sz="900"/>
            </a:lvl5pPr>
            <a:lvl6pPr marL="2743200" lvl="5" indent="-228600" algn="l" rtl="0">
              <a:lnSpc>
                <a:spcPct val="100000"/>
              </a:lnSpc>
              <a:spcBef>
                <a:spcPts val="180"/>
              </a:spcBef>
              <a:spcAft>
                <a:spcPts val="0"/>
              </a:spcAft>
              <a:buClr>
                <a:schemeClr val="dk1"/>
              </a:buClr>
              <a:buSzPts val="900"/>
              <a:buNone/>
              <a:defRPr sz="900"/>
            </a:lvl6pPr>
            <a:lvl7pPr marL="3200400" lvl="6" indent="-228600" algn="l" rtl="0">
              <a:lnSpc>
                <a:spcPct val="100000"/>
              </a:lnSpc>
              <a:spcBef>
                <a:spcPts val="180"/>
              </a:spcBef>
              <a:spcAft>
                <a:spcPts val="0"/>
              </a:spcAft>
              <a:buClr>
                <a:schemeClr val="dk1"/>
              </a:buClr>
              <a:buSzPts val="900"/>
              <a:buNone/>
              <a:defRPr sz="900"/>
            </a:lvl7pPr>
            <a:lvl8pPr marL="3657600" lvl="7" indent="-228600" algn="l" rtl="0">
              <a:lnSpc>
                <a:spcPct val="100000"/>
              </a:lnSpc>
              <a:spcBef>
                <a:spcPts val="180"/>
              </a:spcBef>
              <a:spcAft>
                <a:spcPts val="0"/>
              </a:spcAft>
              <a:buClr>
                <a:schemeClr val="dk1"/>
              </a:buClr>
              <a:buSzPts val="900"/>
              <a:buNone/>
              <a:defRPr sz="900"/>
            </a:lvl8pPr>
            <a:lvl9pPr marL="4114800" lvl="8" indent="-228600" algn="l" rtl="0">
              <a:lnSpc>
                <a:spcPct val="100000"/>
              </a:lnSpc>
              <a:spcBef>
                <a:spcPts val="180"/>
              </a:spcBef>
              <a:spcAft>
                <a:spcPts val="0"/>
              </a:spcAft>
              <a:buClr>
                <a:schemeClr val="dk1"/>
              </a:buClr>
              <a:buSzPts val="900"/>
              <a:buNone/>
              <a:defRPr sz="900"/>
            </a:lvl9pPr>
          </a:lstStyle>
          <a:p>
            <a:endParaRPr/>
          </a:p>
        </p:txBody>
      </p:sp>
      <p:sp>
        <p:nvSpPr>
          <p:cNvPr id="146" name="Google Shape;146;p21"/>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47" name="Google Shape;147;p21"/>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48" name="Google Shape;148;p21"/>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3"/>
        <p:cNvGrpSpPr/>
        <p:nvPr/>
      </p:nvGrpSpPr>
      <p:grpSpPr>
        <a:xfrm>
          <a:off x="0" y="0"/>
          <a:ext cx="0" cy="0"/>
          <a:chOff x="0" y="0"/>
          <a:chExt cx="0" cy="0"/>
        </a:xfrm>
      </p:grpSpPr>
      <p:sp>
        <p:nvSpPr>
          <p:cNvPr id="24" name="Google Shape;24;p3"/>
          <p:cNvSpPr txBox="1">
            <a:spLocks noGrp="1"/>
          </p:cNvSpPr>
          <p:nvPr>
            <p:ph type="ctrTitle"/>
          </p:nvPr>
        </p:nvSpPr>
        <p:spPr>
          <a:xfrm>
            <a:off x="685800" y="2130425"/>
            <a:ext cx="7772400" cy="1470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5" name="Google Shape;25;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rtl="0">
              <a:lnSpc>
                <a:spcPct val="100000"/>
              </a:lnSpc>
              <a:spcBef>
                <a:spcPts val="640"/>
              </a:spcBef>
              <a:spcAft>
                <a:spcPts val="0"/>
              </a:spcAft>
              <a:buClr>
                <a:srgbClr val="888888"/>
              </a:buClr>
              <a:buSzPts val="3200"/>
              <a:buNone/>
              <a:defRPr>
                <a:solidFill>
                  <a:srgbClr val="888888"/>
                </a:solidFill>
              </a:defRPr>
            </a:lvl1pPr>
            <a:lvl2pPr lvl="1" algn="ctr" rtl="0">
              <a:lnSpc>
                <a:spcPct val="100000"/>
              </a:lnSpc>
              <a:spcBef>
                <a:spcPts val="560"/>
              </a:spcBef>
              <a:spcAft>
                <a:spcPts val="0"/>
              </a:spcAft>
              <a:buClr>
                <a:srgbClr val="888888"/>
              </a:buClr>
              <a:buSzPts val="2800"/>
              <a:buNone/>
              <a:defRPr>
                <a:solidFill>
                  <a:srgbClr val="888888"/>
                </a:solidFill>
              </a:defRPr>
            </a:lvl2pPr>
            <a:lvl3pPr lvl="2" algn="ctr" rtl="0">
              <a:lnSpc>
                <a:spcPct val="100000"/>
              </a:lnSpc>
              <a:spcBef>
                <a:spcPts val="480"/>
              </a:spcBef>
              <a:spcAft>
                <a:spcPts val="0"/>
              </a:spcAft>
              <a:buClr>
                <a:srgbClr val="888888"/>
              </a:buClr>
              <a:buSzPts val="2400"/>
              <a:buNone/>
              <a:defRPr>
                <a:solidFill>
                  <a:srgbClr val="888888"/>
                </a:solidFill>
              </a:defRPr>
            </a:lvl3pPr>
            <a:lvl4pPr lvl="3" algn="ctr" rtl="0">
              <a:lnSpc>
                <a:spcPct val="100000"/>
              </a:lnSpc>
              <a:spcBef>
                <a:spcPts val="400"/>
              </a:spcBef>
              <a:spcAft>
                <a:spcPts val="0"/>
              </a:spcAft>
              <a:buClr>
                <a:srgbClr val="888888"/>
              </a:buClr>
              <a:buSzPts val="2000"/>
              <a:buNone/>
              <a:defRPr>
                <a:solidFill>
                  <a:srgbClr val="888888"/>
                </a:solidFill>
              </a:defRPr>
            </a:lvl4pPr>
            <a:lvl5pPr lvl="4" algn="ctr" rtl="0">
              <a:lnSpc>
                <a:spcPct val="100000"/>
              </a:lnSpc>
              <a:spcBef>
                <a:spcPts val="400"/>
              </a:spcBef>
              <a:spcAft>
                <a:spcPts val="0"/>
              </a:spcAft>
              <a:buClr>
                <a:srgbClr val="888888"/>
              </a:buClr>
              <a:buSzPts val="2000"/>
              <a:buNone/>
              <a:defRPr>
                <a:solidFill>
                  <a:srgbClr val="888888"/>
                </a:solidFill>
              </a:defRPr>
            </a:lvl5pPr>
            <a:lvl6pPr lvl="5" algn="ctr" rtl="0">
              <a:lnSpc>
                <a:spcPct val="100000"/>
              </a:lnSpc>
              <a:spcBef>
                <a:spcPts val="400"/>
              </a:spcBef>
              <a:spcAft>
                <a:spcPts val="0"/>
              </a:spcAft>
              <a:buClr>
                <a:srgbClr val="888888"/>
              </a:buClr>
              <a:buSzPts val="2000"/>
              <a:buNone/>
              <a:defRPr>
                <a:solidFill>
                  <a:srgbClr val="888888"/>
                </a:solidFill>
              </a:defRPr>
            </a:lvl6pPr>
            <a:lvl7pPr lvl="6" algn="ctr" rtl="0">
              <a:lnSpc>
                <a:spcPct val="100000"/>
              </a:lnSpc>
              <a:spcBef>
                <a:spcPts val="400"/>
              </a:spcBef>
              <a:spcAft>
                <a:spcPts val="0"/>
              </a:spcAft>
              <a:buClr>
                <a:srgbClr val="888888"/>
              </a:buClr>
              <a:buSzPts val="2000"/>
              <a:buNone/>
              <a:defRPr>
                <a:solidFill>
                  <a:srgbClr val="888888"/>
                </a:solidFill>
              </a:defRPr>
            </a:lvl7pPr>
            <a:lvl8pPr lvl="7" algn="ctr" rtl="0">
              <a:lnSpc>
                <a:spcPct val="100000"/>
              </a:lnSpc>
              <a:spcBef>
                <a:spcPts val="400"/>
              </a:spcBef>
              <a:spcAft>
                <a:spcPts val="0"/>
              </a:spcAft>
              <a:buClr>
                <a:srgbClr val="888888"/>
              </a:buClr>
              <a:buSzPts val="2000"/>
              <a:buNone/>
              <a:defRPr>
                <a:solidFill>
                  <a:srgbClr val="888888"/>
                </a:solidFill>
              </a:defRPr>
            </a:lvl8pPr>
            <a:lvl9pPr lvl="8" algn="ctr" rtl="0">
              <a:lnSpc>
                <a:spcPct val="100000"/>
              </a:lnSpc>
              <a:spcBef>
                <a:spcPts val="400"/>
              </a:spcBef>
              <a:spcAft>
                <a:spcPts val="0"/>
              </a:spcAft>
              <a:buClr>
                <a:srgbClr val="888888"/>
              </a:buClr>
              <a:buSzPts val="2000"/>
              <a:buNone/>
              <a:defRPr>
                <a:solidFill>
                  <a:srgbClr val="888888"/>
                </a:solidFill>
              </a:defRPr>
            </a:lvl9pPr>
          </a:lstStyle>
          <a:p>
            <a:endParaRPr/>
          </a:p>
        </p:txBody>
      </p:sp>
      <p:sp>
        <p:nvSpPr>
          <p:cNvPr id="26" name="Google Shape;26;p3"/>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7" name="Google Shape;27;p3"/>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49"/>
        <p:cNvGrpSpPr/>
        <p:nvPr/>
      </p:nvGrpSpPr>
      <p:grpSpPr>
        <a:xfrm>
          <a:off x="0" y="0"/>
          <a:ext cx="0" cy="0"/>
          <a:chOff x="0" y="0"/>
          <a:chExt cx="0" cy="0"/>
        </a:xfrm>
      </p:grpSpPr>
      <p:sp>
        <p:nvSpPr>
          <p:cNvPr id="150" name="Google Shape;150;p22"/>
          <p:cNvSpPr txBox="1">
            <a:spLocks noGrp="1"/>
          </p:cNvSpPr>
          <p:nvPr>
            <p:ph type="title"/>
          </p:nvPr>
        </p:nvSpPr>
        <p:spPr>
          <a:xfrm>
            <a:off x="1792288" y="4800600"/>
            <a:ext cx="5486400" cy="566700"/>
          </a:xfrm>
          <a:prstGeom prst="rect">
            <a:avLst/>
          </a:prstGeom>
          <a:noFill/>
          <a:ln>
            <a:noFill/>
          </a:ln>
        </p:spPr>
        <p:txBody>
          <a:bodyPr spcFirstLastPara="1" wrap="square" lIns="91425" tIns="45700" rIns="91425" bIns="45700" anchor="b" anchorCtr="0">
            <a:normAutofit/>
          </a:bodyPr>
          <a:lstStyle>
            <a:lvl1pPr lvl="0" algn="l" rtl="0">
              <a:lnSpc>
                <a:spcPct val="100000"/>
              </a:lnSpc>
              <a:spcBef>
                <a:spcPts val="0"/>
              </a:spcBef>
              <a:spcAft>
                <a:spcPts val="0"/>
              </a:spcAft>
              <a:buClr>
                <a:schemeClr val="dk1"/>
              </a:buClr>
              <a:buSzPts val="2000"/>
              <a:buFont typeface="Calibri"/>
              <a:buNone/>
              <a:defRPr sz="2000" b="1"/>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51" name="Google Shape;151;p22"/>
          <p:cNvSpPr>
            <a:spLocks noGrp="1"/>
          </p:cNvSpPr>
          <p:nvPr>
            <p:ph type="pic" idx="2"/>
          </p:nvPr>
        </p:nvSpPr>
        <p:spPr>
          <a:xfrm>
            <a:off x="1792288" y="612775"/>
            <a:ext cx="5486400" cy="4114800"/>
          </a:xfrm>
          <a:prstGeom prst="rect">
            <a:avLst/>
          </a:prstGeom>
          <a:noFill/>
          <a:ln>
            <a:noFill/>
          </a:ln>
        </p:spPr>
      </p:sp>
      <p:sp>
        <p:nvSpPr>
          <p:cNvPr id="152" name="Google Shape;152;p22"/>
          <p:cNvSpPr txBox="1">
            <a:spLocks noGrp="1"/>
          </p:cNvSpPr>
          <p:nvPr>
            <p:ph type="body" idx="1"/>
          </p:nvPr>
        </p:nvSpPr>
        <p:spPr>
          <a:xfrm>
            <a:off x="1792288" y="5367338"/>
            <a:ext cx="5486400" cy="804900"/>
          </a:xfrm>
          <a:prstGeom prst="rect">
            <a:avLst/>
          </a:prstGeom>
          <a:noFill/>
          <a:ln>
            <a:noFill/>
          </a:ln>
        </p:spPr>
        <p:txBody>
          <a:bodyPr spcFirstLastPara="1" wrap="square" lIns="91425" tIns="45700" rIns="91425" bIns="45700" anchor="t" anchorCtr="0">
            <a:normAutofit/>
          </a:bodyPr>
          <a:lstStyle>
            <a:lvl1pPr marL="457200" lvl="0" indent="-228600" algn="l" rtl="0">
              <a:lnSpc>
                <a:spcPct val="100000"/>
              </a:lnSpc>
              <a:spcBef>
                <a:spcPts val="280"/>
              </a:spcBef>
              <a:spcAft>
                <a:spcPts val="0"/>
              </a:spcAft>
              <a:buClr>
                <a:schemeClr val="dk1"/>
              </a:buClr>
              <a:buSzPts val="1400"/>
              <a:buNone/>
              <a:defRPr sz="1400"/>
            </a:lvl1pPr>
            <a:lvl2pPr marL="914400" lvl="1" indent="-228600" algn="l" rtl="0">
              <a:lnSpc>
                <a:spcPct val="100000"/>
              </a:lnSpc>
              <a:spcBef>
                <a:spcPts val="240"/>
              </a:spcBef>
              <a:spcAft>
                <a:spcPts val="0"/>
              </a:spcAft>
              <a:buClr>
                <a:schemeClr val="dk1"/>
              </a:buClr>
              <a:buSzPts val="1200"/>
              <a:buNone/>
              <a:defRPr sz="1200"/>
            </a:lvl2pPr>
            <a:lvl3pPr marL="1371600" lvl="2" indent="-228600" algn="l" rtl="0">
              <a:lnSpc>
                <a:spcPct val="100000"/>
              </a:lnSpc>
              <a:spcBef>
                <a:spcPts val="200"/>
              </a:spcBef>
              <a:spcAft>
                <a:spcPts val="0"/>
              </a:spcAft>
              <a:buClr>
                <a:schemeClr val="dk1"/>
              </a:buClr>
              <a:buSzPts val="1000"/>
              <a:buNone/>
              <a:defRPr sz="1000"/>
            </a:lvl3pPr>
            <a:lvl4pPr marL="1828800" lvl="3" indent="-228600" algn="l" rtl="0">
              <a:lnSpc>
                <a:spcPct val="100000"/>
              </a:lnSpc>
              <a:spcBef>
                <a:spcPts val="180"/>
              </a:spcBef>
              <a:spcAft>
                <a:spcPts val="0"/>
              </a:spcAft>
              <a:buClr>
                <a:schemeClr val="dk1"/>
              </a:buClr>
              <a:buSzPts val="900"/>
              <a:buNone/>
              <a:defRPr sz="900"/>
            </a:lvl4pPr>
            <a:lvl5pPr marL="2286000" lvl="4" indent="-228600" algn="l" rtl="0">
              <a:lnSpc>
                <a:spcPct val="100000"/>
              </a:lnSpc>
              <a:spcBef>
                <a:spcPts val="180"/>
              </a:spcBef>
              <a:spcAft>
                <a:spcPts val="0"/>
              </a:spcAft>
              <a:buClr>
                <a:schemeClr val="dk1"/>
              </a:buClr>
              <a:buSzPts val="900"/>
              <a:buNone/>
              <a:defRPr sz="900"/>
            </a:lvl5pPr>
            <a:lvl6pPr marL="2743200" lvl="5" indent="-228600" algn="l" rtl="0">
              <a:lnSpc>
                <a:spcPct val="100000"/>
              </a:lnSpc>
              <a:spcBef>
                <a:spcPts val="180"/>
              </a:spcBef>
              <a:spcAft>
                <a:spcPts val="0"/>
              </a:spcAft>
              <a:buClr>
                <a:schemeClr val="dk1"/>
              </a:buClr>
              <a:buSzPts val="900"/>
              <a:buNone/>
              <a:defRPr sz="900"/>
            </a:lvl6pPr>
            <a:lvl7pPr marL="3200400" lvl="6" indent="-228600" algn="l" rtl="0">
              <a:lnSpc>
                <a:spcPct val="100000"/>
              </a:lnSpc>
              <a:spcBef>
                <a:spcPts val="180"/>
              </a:spcBef>
              <a:spcAft>
                <a:spcPts val="0"/>
              </a:spcAft>
              <a:buClr>
                <a:schemeClr val="dk1"/>
              </a:buClr>
              <a:buSzPts val="900"/>
              <a:buNone/>
              <a:defRPr sz="900"/>
            </a:lvl7pPr>
            <a:lvl8pPr marL="3657600" lvl="7" indent="-228600" algn="l" rtl="0">
              <a:lnSpc>
                <a:spcPct val="100000"/>
              </a:lnSpc>
              <a:spcBef>
                <a:spcPts val="180"/>
              </a:spcBef>
              <a:spcAft>
                <a:spcPts val="0"/>
              </a:spcAft>
              <a:buClr>
                <a:schemeClr val="dk1"/>
              </a:buClr>
              <a:buSzPts val="900"/>
              <a:buNone/>
              <a:defRPr sz="900"/>
            </a:lvl8pPr>
            <a:lvl9pPr marL="4114800" lvl="8" indent="-228600" algn="l" rtl="0">
              <a:lnSpc>
                <a:spcPct val="100000"/>
              </a:lnSpc>
              <a:spcBef>
                <a:spcPts val="180"/>
              </a:spcBef>
              <a:spcAft>
                <a:spcPts val="0"/>
              </a:spcAft>
              <a:buClr>
                <a:schemeClr val="dk1"/>
              </a:buClr>
              <a:buSzPts val="900"/>
              <a:buNone/>
              <a:defRPr sz="900"/>
            </a:lvl9pPr>
          </a:lstStyle>
          <a:p>
            <a:endParaRPr/>
          </a:p>
        </p:txBody>
      </p:sp>
      <p:sp>
        <p:nvSpPr>
          <p:cNvPr id="153" name="Google Shape;153;p22"/>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54" name="Google Shape;154;p22"/>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55" name="Google Shape;155;p22"/>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58" name="Google Shape;158;p23"/>
          <p:cNvSpPr txBox="1">
            <a:spLocks noGrp="1"/>
          </p:cNvSpPr>
          <p:nvPr>
            <p:ph type="body" idx="1"/>
          </p:nvPr>
        </p:nvSpPr>
        <p:spPr>
          <a:xfrm rot="5400000">
            <a:off x="2308951" y="-251550"/>
            <a:ext cx="4526100" cy="8229600"/>
          </a:xfrm>
          <a:prstGeom prst="rect">
            <a:avLst/>
          </a:prstGeom>
          <a:noFill/>
          <a:ln>
            <a:noFill/>
          </a:ln>
        </p:spPr>
        <p:txBody>
          <a:bodyPr spcFirstLastPara="1" wrap="square" lIns="91425" tIns="45700" rIns="91425" bIns="45700" anchor="t" anchorCtr="0">
            <a:normAutofit/>
          </a:bodyPr>
          <a:lstStyle>
            <a:lvl1pPr marL="457200" lvl="0" indent="-342900" algn="l" rtl="0">
              <a:lnSpc>
                <a:spcPct val="100000"/>
              </a:lnSpc>
              <a:spcBef>
                <a:spcPts val="360"/>
              </a:spcBef>
              <a:spcAft>
                <a:spcPts val="0"/>
              </a:spcAft>
              <a:buClr>
                <a:schemeClr val="dk1"/>
              </a:buClr>
              <a:buSzPts val="1800"/>
              <a:buChar char="•"/>
              <a:defRPr/>
            </a:lvl1pPr>
            <a:lvl2pPr marL="914400" lvl="1" indent="-342900" algn="l" rtl="0">
              <a:lnSpc>
                <a:spcPct val="100000"/>
              </a:lnSpc>
              <a:spcBef>
                <a:spcPts val="360"/>
              </a:spcBef>
              <a:spcAft>
                <a:spcPts val="0"/>
              </a:spcAft>
              <a:buClr>
                <a:schemeClr val="dk1"/>
              </a:buClr>
              <a:buSzPts val="1800"/>
              <a:buChar char="–"/>
              <a:defRPr/>
            </a:lvl2pPr>
            <a:lvl3pPr marL="1371600" lvl="2" indent="-342900" algn="l" rtl="0">
              <a:lnSpc>
                <a:spcPct val="100000"/>
              </a:lnSpc>
              <a:spcBef>
                <a:spcPts val="360"/>
              </a:spcBef>
              <a:spcAft>
                <a:spcPts val="0"/>
              </a:spcAft>
              <a:buClr>
                <a:schemeClr val="dk1"/>
              </a:buClr>
              <a:buSzPts val="1800"/>
              <a:buChar char="•"/>
              <a:defRPr/>
            </a:lvl3pPr>
            <a:lvl4pPr marL="1828800" lvl="3" indent="-342900" algn="l" rtl="0">
              <a:lnSpc>
                <a:spcPct val="100000"/>
              </a:lnSpc>
              <a:spcBef>
                <a:spcPts val="360"/>
              </a:spcBef>
              <a:spcAft>
                <a:spcPts val="0"/>
              </a:spcAft>
              <a:buClr>
                <a:schemeClr val="dk1"/>
              </a:buClr>
              <a:buSzPts val="1800"/>
              <a:buChar char="–"/>
              <a:defRPr/>
            </a:lvl4pPr>
            <a:lvl5pPr marL="2286000" lvl="4" indent="-342900" algn="l" rtl="0">
              <a:lnSpc>
                <a:spcPct val="100000"/>
              </a:lnSpc>
              <a:spcBef>
                <a:spcPts val="360"/>
              </a:spcBef>
              <a:spcAft>
                <a:spcPts val="0"/>
              </a:spcAft>
              <a:buClr>
                <a:schemeClr val="dk1"/>
              </a:buClr>
              <a:buSzPts val="1800"/>
              <a:buChar char="»"/>
              <a:defRPr/>
            </a:lvl5pPr>
            <a:lvl6pPr marL="2743200" lvl="5" indent="-342900" algn="l" rtl="0">
              <a:lnSpc>
                <a:spcPct val="100000"/>
              </a:lnSpc>
              <a:spcBef>
                <a:spcPts val="360"/>
              </a:spcBef>
              <a:spcAft>
                <a:spcPts val="0"/>
              </a:spcAft>
              <a:buClr>
                <a:schemeClr val="dk1"/>
              </a:buClr>
              <a:buSzPts val="1800"/>
              <a:buChar char="•"/>
              <a:defRPr/>
            </a:lvl6pPr>
            <a:lvl7pPr marL="3200400" lvl="6" indent="-342900" algn="l" rtl="0">
              <a:lnSpc>
                <a:spcPct val="100000"/>
              </a:lnSpc>
              <a:spcBef>
                <a:spcPts val="360"/>
              </a:spcBef>
              <a:spcAft>
                <a:spcPts val="0"/>
              </a:spcAft>
              <a:buClr>
                <a:schemeClr val="dk1"/>
              </a:buClr>
              <a:buSzPts val="1800"/>
              <a:buChar char="•"/>
              <a:defRPr/>
            </a:lvl7pPr>
            <a:lvl8pPr marL="3657600" lvl="7" indent="-342900" algn="l" rtl="0">
              <a:lnSpc>
                <a:spcPct val="100000"/>
              </a:lnSpc>
              <a:spcBef>
                <a:spcPts val="360"/>
              </a:spcBef>
              <a:spcAft>
                <a:spcPts val="0"/>
              </a:spcAft>
              <a:buClr>
                <a:schemeClr val="dk1"/>
              </a:buClr>
              <a:buSzPts val="1800"/>
              <a:buChar char="•"/>
              <a:defRPr/>
            </a:lvl8pPr>
            <a:lvl9pPr marL="4114800" lvl="8" indent="-342900" algn="l" rtl="0">
              <a:lnSpc>
                <a:spcPct val="100000"/>
              </a:lnSpc>
              <a:spcBef>
                <a:spcPts val="360"/>
              </a:spcBef>
              <a:spcAft>
                <a:spcPts val="0"/>
              </a:spcAft>
              <a:buClr>
                <a:schemeClr val="dk1"/>
              </a:buClr>
              <a:buSzPts val="1800"/>
              <a:buChar char="•"/>
              <a:defRPr/>
            </a:lvl9pPr>
          </a:lstStyle>
          <a:p>
            <a:endParaRPr/>
          </a:p>
        </p:txBody>
      </p:sp>
      <p:sp>
        <p:nvSpPr>
          <p:cNvPr id="159" name="Google Shape;159;p23"/>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0" name="Google Shape;160;p23"/>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1" name="Google Shape;161;p23"/>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62"/>
        <p:cNvGrpSpPr/>
        <p:nvPr/>
      </p:nvGrpSpPr>
      <p:grpSpPr>
        <a:xfrm>
          <a:off x="0" y="0"/>
          <a:ext cx="0" cy="0"/>
          <a:chOff x="0" y="0"/>
          <a:chExt cx="0" cy="0"/>
        </a:xfrm>
      </p:grpSpPr>
      <p:sp>
        <p:nvSpPr>
          <p:cNvPr id="163" name="Google Shape;163;p24"/>
          <p:cNvSpPr txBox="1">
            <a:spLocks noGrp="1"/>
          </p:cNvSpPr>
          <p:nvPr>
            <p:ph type="title"/>
          </p:nvPr>
        </p:nvSpPr>
        <p:spPr>
          <a:xfrm rot="5400000">
            <a:off x="4732351" y="2171689"/>
            <a:ext cx="5851500" cy="20574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4" name="Google Shape;164;p24"/>
          <p:cNvSpPr txBox="1">
            <a:spLocks noGrp="1"/>
          </p:cNvSpPr>
          <p:nvPr>
            <p:ph type="body" idx="1"/>
          </p:nvPr>
        </p:nvSpPr>
        <p:spPr>
          <a:xfrm rot="5400000">
            <a:off x="541350" y="190487"/>
            <a:ext cx="5851500" cy="6019800"/>
          </a:xfrm>
          <a:prstGeom prst="rect">
            <a:avLst/>
          </a:prstGeom>
          <a:noFill/>
          <a:ln>
            <a:noFill/>
          </a:ln>
        </p:spPr>
        <p:txBody>
          <a:bodyPr spcFirstLastPara="1" wrap="square" lIns="91425" tIns="45700" rIns="91425" bIns="45700" anchor="t" anchorCtr="0">
            <a:normAutofit/>
          </a:bodyPr>
          <a:lstStyle>
            <a:lvl1pPr marL="457200" lvl="0" indent="-342900" algn="l" rtl="0">
              <a:lnSpc>
                <a:spcPct val="100000"/>
              </a:lnSpc>
              <a:spcBef>
                <a:spcPts val="360"/>
              </a:spcBef>
              <a:spcAft>
                <a:spcPts val="0"/>
              </a:spcAft>
              <a:buClr>
                <a:schemeClr val="dk1"/>
              </a:buClr>
              <a:buSzPts val="1800"/>
              <a:buChar char="•"/>
              <a:defRPr/>
            </a:lvl1pPr>
            <a:lvl2pPr marL="914400" lvl="1" indent="-342900" algn="l" rtl="0">
              <a:lnSpc>
                <a:spcPct val="100000"/>
              </a:lnSpc>
              <a:spcBef>
                <a:spcPts val="360"/>
              </a:spcBef>
              <a:spcAft>
                <a:spcPts val="0"/>
              </a:spcAft>
              <a:buClr>
                <a:schemeClr val="dk1"/>
              </a:buClr>
              <a:buSzPts val="1800"/>
              <a:buChar char="–"/>
              <a:defRPr/>
            </a:lvl2pPr>
            <a:lvl3pPr marL="1371600" lvl="2" indent="-342900" algn="l" rtl="0">
              <a:lnSpc>
                <a:spcPct val="100000"/>
              </a:lnSpc>
              <a:spcBef>
                <a:spcPts val="360"/>
              </a:spcBef>
              <a:spcAft>
                <a:spcPts val="0"/>
              </a:spcAft>
              <a:buClr>
                <a:schemeClr val="dk1"/>
              </a:buClr>
              <a:buSzPts val="1800"/>
              <a:buChar char="•"/>
              <a:defRPr/>
            </a:lvl3pPr>
            <a:lvl4pPr marL="1828800" lvl="3" indent="-342900" algn="l" rtl="0">
              <a:lnSpc>
                <a:spcPct val="100000"/>
              </a:lnSpc>
              <a:spcBef>
                <a:spcPts val="360"/>
              </a:spcBef>
              <a:spcAft>
                <a:spcPts val="0"/>
              </a:spcAft>
              <a:buClr>
                <a:schemeClr val="dk1"/>
              </a:buClr>
              <a:buSzPts val="1800"/>
              <a:buChar char="–"/>
              <a:defRPr/>
            </a:lvl4pPr>
            <a:lvl5pPr marL="2286000" lvl="4" indent="-342900" algn="l" rtl="0">
              <a:lnSpc>
                <a:spcPct val="100000"/>
              </a:lnSpc>
              <a:spcBef>
                <a:spcPts val="360"/>
              </a:spcBef>
              <a:spcAft>
                <a:spcPts val="0"/>
              </a:spcAft>
              <a:buClr>
                <a:schemeClr val="dk1"/>
              </a:buClr>
              <a:buSzPts val="1800"/>
              <a:buChar char="»"/>
              <a:defRPr/>
            </a:lvl5pPr>
            <a:lvl6pPr marL="2743200" lvl="5" indent="-342900" algn="l" rtl="0">
              <a:lnSpc>
                <a:spcPct val="100000"/>
              </a:lnSpc>
              <a:spcBef>
                <a:spcPts val="360"/>
              </a:spcBef>
              <a:spcAft>
                <a:spcPts val="0"/>
              </a:spcAft>
              <a:buClr>
                <a:schemeClr val="dk1"/>
              </a:buClr>
              <a:buSzPts val="1800"/>
              <a:buChar char="•"/>
              <a:defRPr/>
            </a:lvl6pPr>
            <a:lvl7pPr marL="3200400" lvl="6" indent="-342900" algn="l" rtl="0">
              <a:lnSpc>
                <a:spcPct val="100000"/>
              </a:lnSpc>
              <a:spcBef>
                <a:spcPts val="360"/>
              </a:spcBef>
              <a:spcAft>
                <a:spcPts val="0"/>
              </a:spcAft>
              <a:buClr>
                <a:schemeClr val="dk1"/>
              </a:buClr>
              <a:buSzPts val="1800"/>
              <a:buChar char="•"/>
              <a:defRPr/>
            </a:lvl7pPr>
            <a:lvl8pPr marL="3657600" lvl="7" indent="-342900" algn="l" rtl="0">
              <a:lnSpc>
                <a:spcPct val="100000"/>
              </a:lnSpc>
              <a:spcBef>
                <a:spcPts val="360"/>
              </a:spcBef>
              <a:spcAft>
                <a:spcPts val="0"/>
              </a:spcAft>
              <a:buClr>
                <a:schemeClr val="dk1"/>
              </a:buClr>
              <a:buSzPts val="1800"/>
              <a:buChar char="•"/>
              <a:defRPr/>
            </a:lvl8pPr>
            <a:lvl9pPr marL="4114800" lvl="8" indent="-342900" algn="l" rtl="0">
              <a:lnSpc>
                <a:spcPct val="100000"/>
              </a:lnSpc>
              <a:spcBef>
                <a:spcPts val="360"/>
              </a:spcBef>
              <a:spcAft>
                <a:spcPts val="0"/>
              </a:spcAft>
              <a:buClr>
                <a:schemeClr val="dk1"/>
              </a:buClr>
              <a:buSzPts val="1800"/>
              <a:buChar char="•"/>
              <a:defRPr/>
            </a:lvl9pPr>
          </a:lstStyle>
          <a:p>
            <a:endParaRPr/>
          </a:p>
        </p:txBody>
      </p:sp>
      <p:sp>
        <p:nvSpPr>
          <p:cNvPr id="165" name="Google Shape;165;p24"/>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6" name="Google Shape;166;p24"/>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7" name="Google Shape;167;p24"/>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457200" y="1600200"/>
            <a:ext cx="8229600" cy="4526100"/>
          </a:xfrm>
          <a:prstGeom prst="rect">
            <a:avLst/>
          </a:prstGeom>
          <a:noFill/>
          <a:ln>
            <a:noFill/>
          </a:ln>
        </p:spPr>
        <p:txBody>
          <a:bodyPr spcFirstLastPara="1" wrap="square" lIns="91425" tIns="45700" rIns="91425" bIns="45700" anchor="t" anchorCtr="0">
            <a:normAutofit/>
          </a:bodyPr>
          <a:lstStyle>
            <a:lvl1pPr marL="457200" lvl="0" indent="-342900" algn="l" rtl="0">
              <a:lnSpc>
                <a:spcPct val="100000"/>
              </a:lnSpc>
              <a:spcBef>
                <a:spcPts val="360"/>
              </a:spcBef>
              <a:spcAft>
                <a:spcPts val="0"/>
              </a:spcAft>
              <a:buClr>
                <a:schemeClr val="dk1"/>
              </a:buClr>
              <a:buSzPts val="1800"/>
              <a:buChar char="•"/>
              <a:defRPr/>
            </a:lvl1pPr>
            <a:lvl2pPr marL="914400" lvl="1" indent="-342900" algn="l" rtl="0">
              <a:lnSpc>
                <a:spcPct val="100000"/>
              </a:lnSpc>
              <a:spcBef>
                <a:spcPts val="360"/>
              </a:spcBef>
              <a:spcAft>
                <a:spcPts val="0"/>
              </a:spcAft>
              <a:buClr>
                <a:schemeClr val="dk1"/>
              </a:buClr>
              <a:buSzPts val="1800"/>
              <a:buChar char="–"/>
              <a:defRPr/>
            </a:lvl2pPr>
            <a:lvl3pPr marL="1371600" lvl="2" indent="-342900" algn="l" rtl="0">
              <a:lnSpc>
                <a:spcPct val="100000"/>
              </a:lnSpc>
              <a:spcBef>
                <a:spcPts val="360"/>
              </a:spcBef>
              <a:spcAft>
                <a:spcPts val="0"/>
              </a:spcAft>
              <a:buClr>
                <a:schemeClr val="dk1"/>
              </a:buClr>
              <a:buSzPts val="1800"/>
              <a:buChar char="•"/>
              <a:defRPr/>
            </a:lvl3pPr>
            <a:lvl4pPr marL="1828800" lvl="3" indent="-342900" algn="l" rtl="0">
              <a:lnSpc>
                <a:spcPct val="100000"/>
              </a:lnSpc>
              <a:spcBef>
                <a:spcPts val="360"/>
              </a:spcBef>
              <a:spcAft>
                <a:spcPts val="0"/>
              </a:spcAft>
              <a:buClr>
                <a:schemeClr val="dk1"/>
              </a:buClr>
              <a:buSzPts val="1800"/>
              <a:buChar char="–"/>
              <a:defRPr/>
            </a:lvl4pPr>
            <a:lvl5pPr marL="2286000" lvl="4" indent="-342900" algn="l" rtl="0">
              <a:lnSpc>
                <a:spcPct val="100000"/>
              </a:lnSpc>
              <a:spcBef>
                <a:spcPts val="360"/>
              </a:spcBef>
              <a:spcAft>
                <a:spcPts val="0"/>
              </a:spcAft>
              <a:buClr>
                <a:schemeClr val="dk1"/>
              </a:buClr>
              <a:buSzPts val="1800"/>
              <a:buChar char="»"/>
              <a:defRPr/>
            </a:lvl5pPr>
            <a:lvl6pPr marL="2743200" lvl="5" indent="-342900" algn="l" rtl="0">
              <a:lnSpc>
                <a:spcPct val="100000"/>
              </a:lnSpc>
              <a:spcBef>
                <a:spcPts val="360"/>
              </a:spcBef>
              <a:spcAft>
                <a:spcPts val="0"/>
              </a:spcAft>
              <a:buClr>
                <a:schemeClr val="dk1"/>
              </a:buClr>
              <a:buSzPts val="1800"/>
              <a:buChar char="•"/>
              <a:defRPr/>
            </a:lvl6pPr>
            <a:lvl7pPr marL="3200400" lvl="6" indent="-342900" algn="l" rtl="0">
              <a:lnSpc>
                <a:spcPct val="100000"/>
              </a:lnSpc>
              <a:spcBef>
                <a:spcPts val="360"/>
              </a:spcBef>
              <a:spcAft>
                <a:spcPts val="0"/>
              </a:spcAft>
              <a:buClr>
                <a:schemeClr val="dk1"/>
              </a:buClr>
              <a:buSzPts val="1800"/>
              <a:buChar char="•"/>
              <a:defRPr/>
            </a:lvl7pPr>
            <a:lvl8pPr marL="3657600" lvl="7" indent="-342900" algn="l" rtl="0">
              <a:lnSpc>
                <a:spcPct val="100000"/>
              </a:lnSpc>
              <a:spcBef>
                <a:spcPts val="360"/>
              </a:spcBef>
              <a:spcAft>
                <a:spcPts val="0"/>
              </a:spcAft>
              <a:buClr>
                <a:schemeClr val="dk1"/>
              </a:buClr>
              <a:buSzPts val="1800"/>
              <a:buChar char="•"/>
              <a:defRPr/>
            </a:lvl8pPr>
            <a:lvl9pPr marL="4114800" lvl="8" indent="-342900" algn="l" rtl="0">
              <a:lnSpc>
                <a:spcPct val="100000"/>
              </a:lnSpc>
              <a:spcBef>
                <a:spcPts val="360"/>
              </a:spcBef>
              <a:spcAft>
                <a:spcPts val="0"/>
              </a:spcAft>
              <a:buClr>
                <a:schemeClr val="dk1"/>
              </a:buClr>
              <a:buSzPts val="1800"/>
              <a:buChar char="•"/>
              <a:defRPr/>
            </a:lvl9pPr>
          </a:lstStyle>
          <a:p>
            <a:endParaRPr/>
          </a:p>
        </p:txBody>
      </p:sp>
      <p:sp>
        <p:nvSpPr>
          <p:cNvPr id="32" name="Google Shape;32;p4"/>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rmAutofit/>
          </a:bodyPr>
          <a:lstStyle>
            <a:lvl1pPr lvl="0" algn="l" rtl="0">
              <a:lnSpc>
                <a:spcPct val="100000"/>
              </a:lnSpc>
              <a:spcBef>
                <a:spcPts val="0"/>
              </a:spcBef>
              <a:spcAft>
                <a:spcPts val="0"/>
              </a:spcAft>
              <a:buClr>
                <a:schemeClr val="dk1"/>
              </a:buClr>
              <a:buSzPts val="4000"/>
              <a:buFont typeface="Calibri"/>
              <a:buNone/>
              <a:defRPr sz="4000" b="1" cap="none"/>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7" name="Google Shape;37;p5"/>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rmAutofit/>
          </a:bodyPr>
          <a:lstStyle>
            <a:lvl1pPr marL="457200" lvl="0" indent="-228600" algn="l" rtl="0">
              <a:lnSpc>
                <a:spcPct val="100000"/>
              </a:lnSpc>
              <a:spcBef>
                <a:spcPts val="400"/>
              </a:spcBef>
              <a:spcAft>
                <a:spcPts val="0"/>
              </a:spcAft>
              <a:buClr>
                <a:srgbClr val="888888"/>
              </a:buClr>
              <a:buSzPts val="2000"/>
              <a:buNone/>
              <a:defRPr sz="2000">
                <a:solidFill>
                  <a:srgbClr val="888888"/>
                </a:solidFill>
              </a:defRPr>
            </a:lvl1pPr>
            <a:lvl2pPr marL="914400" lvl="1" indent="-228600" algn="l" rtl="0">
              <a:lnSpc>
                <a:spcPct val="100000"/>
              </a:lnSpc>
              <a:spcBef>
                <a:spcPts val="360"/>
              </a:spcBef>
              <a:spcAft>
                <a:spcPts val="0"/>
              </a:spcAft>
              <a:buClr>
                <a:srgbClr val="888888"/>
              </a:buClr>
              <a:buSzPts val="1800"/>
              <a:buNone/>
              <a:defRPr sz="1800">
                <a:solidFill>
                  <a:srgbClr val="888888"/>
                </a:solidFill>
              </a:defRPr>
            </a:lvl2pPr>
            <a:lvl3pPr marL="1371600" lvl="2" indent="-228600" algn="l" rtl="0">
              <a:lnSpc>
                <a:spcPct val="100000"/>
              </a:lnSpc>
              <a:spcBef>
                <a:spcPts val="320"/>
              </a:spcBef>
              <a:spcAft>
                <a:spcPts val="0"/>
              </a:spcAft>
              <a:buClr>
                <a:srgbClr val="888888"/>
              </a:buClr>
              <a:buSzPts val="1600"/>
              <a:buNone/>
              <a:defRPr sz="1600">
                <a:solidFill>
                  <a:srgbClr val="888888"/>
                </a:solidFill>
              </a:defRPr>
            </a:lvl3pPr>
            <a:lvl4pPr marL="1828800" lvl="3" indent="-228600" algn="l" rtl="0">
              <a:lnSpc>
                <a:spcPct val="100000"/>
              </a:lnSpc>
              <a:spcBef>
                <a:spcPts val="280"/>
              </a:spcBef>
              <a:spcAft>
                <a:spcPts val="0"/>
              </a:spcAft>
              <a:buClr>
                <a:srgbClr val="888888"/>
              </a:buClr>
              <a:buSzPts val="1400"/>
              <a:buNone/>
              <a:defRPr sz="1400">
                <a:solidFill>
                  <a:srgbClr val="888888"/>
                </a:solidFill>
              </a:defRPr>
            </a:lvl4pPr>
            <a:lvl5pPr marL="2286000" lvl="4" indent="-228600" algn="l" rtl="0">
              <a:lnSpc>
                <a:spcPct val="100000"/>
              </a:lnSpc>
              <a:spcBef>
                <a:spcPts val="280"/>
              </a:spcBef>
              <a:spcAft>
                <a:spcPts val="0"/>
              </a:spcAft>
              <a:buClr>
                <a:srgbClr val="888888"/>
              </a:buClr>
              <a:buSzPts val="1400"/>
              <a:buNone/>
              <a:defRPr sz="1400">
                <a:solidFill>
                  <a:srgbClr val="888888"/>
                </a:solidFill>
              </a:defRPr>
            </a:lvl5pPr>
            <a:lvl6pPr marL="2743200" lvl="5" indent="-228600" algn="l" rtl="0">
              <a:lnSpc>
                <a:spcPct val="100000"/>
              </a:lnSpc>
              <a:spcBef>
                <a:spcPts val="280"/>
              </a:spcBef>
              <a:spcAft>
                <a:spcPts val="0"/>
              </a:spcAft>
              <a:buClr>
                <a:srgbClr val="888888"/>
              </a:buClr>
              <a:buSzPts val="1400"/>
              <a:buNone/>
              <a:defRPr sz="1400">
                <a:solidFill>
                  <a:srgbClr val="888888"/>
                </a:solidFill>
              </a:defRPr>
            </a:lvl6pPr>
            <a:lvl7pPr marL="3200400" lvl="6" indent="-228600" algn="l" rtl="0">
              <a:lnSpc>
                <a:spcPct val="100000"/>
              </a:lnSpc>
              <a:spcBef>
                <a:spcPts val="280"/>
              </a:spcBef>
              <a:spcAft>
                <a:spcPts val="0"/>
              </a:spcAft>
              <a:buClr>
                <a:srgbClr val="888888"/>
              </a:buClr>
              <a:buSzPts val="1400"/>
              <a:buNone/>
              <a:defRPr sz="1400">
                <a:solidFill>
                  <a:srgbClr val="888888"/>
                </a:solidFill>
              </a:defRPr>
            </a:lvl7pPr>
            <a:lvl8pPr marL="3657600" lvl="7" indent="-228600" algn="l" rtl="0">
              <a:lnSpc>
                <a:spcPct val="100000"/>
              </a:lnSpc>
              <a:spcBef>
                <a:spcPts val="280"/>
              </a:spcBef>
              <a:spcAft>
                <a:spcPts val="0"/>
              </a:spcAft>
              <a:buClr>
                <a:srgbClr val="888888"/>
              </a:buClr>
              <a:buSzPts val="1400"/>
              <a:buNone/>
              <a:defRPr sz="1400">
                <a:solidFill>
                  <a:srgbClr val="888888"/>
                </a:solidFill>
              </a:defRPr>
            </a:lvl8pPr>
            <a:lvl9pPr marL="4114800" lvl="8" indent="-228600" algn="l" rtl="0">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8" name="Google Shape;38;p5"/>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3" name="Google Shape;43;p6"/>
          <p:cNvSpPr txBox="1">
            <a:spLocks noGrp="1"/>
          </p:cNvSpPr>
          <p:nvPr>
            <p:ph type="body" idx="1"/>
          </p:nvPr>
        </p:nvSpPr>
        <p:spPr>
          <a:xfrm>
            <a:off x="457200" y="1600200"/>
            <a:ext cx="4038600" cy="4526100"/>
          </a:xfrm>
          <a:prstGeom prst="rect">
            <a:avLst/>
          </a:prstGeom>
          <a:noFill/>
          <a:ln>
            <a:noFill/>
          </a:ln>
        </p:spPr>
        <p:txBody>
          <a:bodyPr spcFirstLastPara="1" wrap="square" lIns="91425" tIns="45700" rIns="91425" bIns="45700" anchor="t" anchorCtr="0">
            <a:normAutofit/>
          </a:bodyPr>
          <a:lstStyle>
            <a:lvl1pPr marL="457200" lvl="0" indent="-406400" algn="l" rtl="0">
              <a:lnSpc>
                <a:spcPct val="100000"/>
              </a:lnSpc>
              <a:spcBef>
                <a:spcPts val="560"/>
              </a:spcBef>
              <a:spcAft>
                <a:spcPts val="0"/>
              </a:spcAft>
              <a:buClr>
                <a:schemeClr val="dk1"/>
              </a:buClr>
              <a:buSzPts val="2800"/>
              <a:buChar char="•"/>
              <a:defRPr sz="2800"/>
            </a:lvl1pPr>
            <a:lvl2pPr marL="914400" lvl="1" indent="-381000" algn="l" rtl="0">
              <a:lnSpc>
                <a:spcPct val="100000"/>
              </a:lnSpc>
              <a:spcBef>
                <a:spcPts val="480"/>
              </a:spcBef>
              <a:spcAft>
                <a:spcPts val="0"/>
              </a:spcAft>
              <a:buClr>
                <a:schemeClr val="dk1"/>
              </a:buClr>
              <a:buSzPts val="2400"/>
              <a:buChar char="–"/>
              <a:defRPr sz="2400"/>
            </a:lvl2pPr>
            <a:lvl3pPr marL="1371600" lvl="2" indent="-355600" algn="l" rtl="0">
              <a:lnSpc>
                <a:spcPct val="100000"/>
              </a:lnSpc>
              <a:spcBef>
                <a:spcPts val="400"/>
              </a:spcBef>
              <a:spcAft>
                <a:spcPts val="0"/>
              </a:spcAft>
              <a:buClr>
                <a:schemeClr val="dk1"/>
              </a:buClr>
              <a:buSzPts val="2000"/>
              <a:buChar char="•"/>
              <a:defRPr sz="2000"/>
            </a:lvl3pPr>
            <a:lvl4pPr marL="1828800" lvl="3" indent="-342900" algn="l" rtl="0">
              <a:lnSpc>
                <a:spcPct val="100000"/>
              </a:lnSpc>
              <a:spcBef>
                <a:spcPts val="360"/>
              </a:spcBef>
              <a:spcAft>
                <a:spcPts val="0"/>
              </a:spcAft>
              <a:buClr>
                <a:schemeClr val="dk1"/>
              </a:buClr>
              <a:buSzPts val="1800"/>
              <a:buChar char="–"/>
              <a:defRPr sz="1800"/>
            </a:lvl4pPr>
            <a:lvl5pPr marL="2286000" lvl="4" indent="-342900" algn="l" rtl="0">
              <a:lnSpc>
                <a:spcPct val="100000"/>
              </a:lnSpc>
              <a:spcBef>
                <a:spcPts val="360"/>
              </a:spcBef>
              <a:spcAft>
                <a:spcPts val="0"/>
              </a:spcAft>
              <a:buClr>
                <a:schemeClr val="dk1"/>
              </a:buClr>
              <a:buSzPts val="1800"/>
              <a:buChar char="»"/>
              <a:defRPr sz="1800"/>
            </a:lvl5pPr>
            <a:lvl6pPr marL="2743200" lvl="5" indent="-342900" algn="l" rtl="0">
              <a:lnSpc>
                <a:spcPct val="100000"/>
              </a:lnSpc>
              <a:spcBef>
                <a:spcPts val="360"/>
              </a:spcBef>
              <a:spcAft>
                <a:spcPts val="0"/>
              </a:spcAft>
              <a:buClr>
                <a:schemeClr val="dk1"/>
              </a:buClr>
              <a:buSzPts val="1800"/>
              <a:buChar char="•"/>
              <a:defRPr sz="1800"/>
            </a:lvl6pPr>
            <a:lvl7pPr marL="3200400" lvl="6" indent="-342900" algn="l" rtl="0">
              <a:lnSpc>
                <a:spcPct val="100000"/>
              </a:lnSpc>
              <a:spcBef>
                <a:spcPts val="360"/>
              </a:spcBef>
              <a:spcAft>
                <a:spcPts val="0"/>
              </a:spcAft>
              <a:buClr>
                <a:schemeClr val="dk1"/>
              </a:buClr>
              <a:buSzPts val="1800"/>
              <a:buChar char="•"/>
              <a:defRPr sz="1800"/>
            </a:lvl7pPr>
            <a:lvl8pPr marL="3657600" lvl="7" indent="-342900" algn="l" rtl="0">
              <a:lnSpc>
                <a:spcPct val="100000"/>
              </a:lnSpc>
              <a:spcBef>
                <a:spcPts val="360"/>
              </a:spcBef>
              <a:spcAft>
                <a:spcPts val="0"/>
              </a:spcAft>
              <a:buClr>
                <a:schemeClr val="dk1"/>
              </a:buClr>
              <a:buSzPts val="1800"/>
              <a:buChar char="•"/>
              <a:defRPr sz="1800"/>
            </a:lvl8pPr>
            <a:lvl9pPr marL="4114800" lvl="8" indent="-342900" algn="l" rtl="0">
              <a:lnSpc>
                <a:spcPct val="100000"/>
              </a:lnSpc>
              <a:spcBef>
                <a:spcPts val="360"/>
              </a:spcBef>
              <a:spcAft>
                <a:spcPts val="0"/>
              </a:spcAft>
              <a:buClr>
                <a:schemeClr val="dk1"/>
              </a:buClr>
              <a:buSzPts val="1800"/>
              <a:buChar char="•"/>
              <a:defRPr sz="1800"/>
            </a:lvl9pPr>
          </a:lstStyle>
          <a:p>
            <a:endParaRPr/>
          </a:p>
        </p:txBody>
      </p:sp>
      <p:sp>
        <p:nvSpPr>
          <p:cNvPr id="44" name="Google Shape;44;p6"/>
          <p:cNvSpPr txBox="1">
            <a:spLocks noGrp="1"/>
          </p:cNvSpPr>
          <p:nvPr>
            <p:ph type="body" idx="2"/>
          </p:nvPr>
        </p:nvSpPr>
        <p:spPr>
          <a:xfrm>
            <a:off x="4648200" y="1600200"/>
            <a:ext cx="4038600" cy="4526100"/>
          </a:xfrm>
          <a:prstGeom prst="rect">
            <a:avLst/>
          </a:prstGeom>
          <a:noFill/>
          <a:ln>
            <a:noFill/>
          </a:ln>
        </p:spPr>
        <p:txBody>
          <a:bodyPr spcFirstLastPara="1" wrap="square" lIns="91425" tIns="45700" rIns="91425" bIns="45700" anchor="t" anchorCtr="0">
            <a:normAutofit/>
          </a:bodyPr>
          <a:lstStyle>
            <a:lvl1pPr marL="457200" lvl="0" indent="-406400" algn="l" rtl="0">
              <a:lnSpc>
                <a:spcPct val="100000"/>
              </a:lnSpc>
              <a:spcBef>
                <a:spcPts val="560"/>
              </a:spcBef>
              <a:spcAft>
                <a:spcPts val="0"/>
              </a:spcAft>
              <a:buClr>
                <a:schemeClr val="dk1"/>
              </a:buClr>
              <a:buSzPts val="2800"/>
              <a:buChar char="•"/>
              <a:defRPr sz="2800"/>
            </a:lvl1pPr>
            <a:lvl2pPr marL="914400" lvl="1" indent="-381000" algn="l" rtl="0">
              <a:lnSpc>
                <a:spcPct val="100000"/>
              </a:lnSpc>
              <a:spcBef>
                <a:spcPts val="480"/>
              </a:spcBef>
              <a:spcAft>
                <a:spcPts val="0"/>
              </a:spcAft>
              <a:buClr>
                <a:schemeClr val="dk1"/>
              </a:buClr>
              <a:buSzPts val="2400"/>
              <a:buChar char="–"/>
              <a:defRPr sz="2400"/>
            </a:lvl2pPr>
            <a:lvl3pPr marL="1371600" lvl="2" indent="-355600" algn="l" rtl="0">
              <a:lnSpc>
                <a:spcPct val="100000"/>
              </a:lnSpc>
              <a:spcBef>
                <a:spcPts val="400"/>
              </a:spcBef>
              <a:spcAft>
                <a:spcPts val="0"/>
              </a:spcAft>
              <a:buClr>
                <a:schemeClr val="dk1"/>
              </a:buClr>
              <a:buSzPts val="2000"/>
              <a:buChar char="•"/>
              <a:defRPr sz="2000"/>
            </a:lvl3pPr>
            <a:lvl4pPr marL="1828800" lvl="3" indent="-342900" algn="l" rtl="0">
              <a:lnSpc>
                <a:spcPct val="100000"/>
              </a:lnSpc>
              <a:spcBef>
                <a:spcPts val="360"/>
              </a:spcBef>
              <a:spcAft>
                <a:spcPts val="0"/>
              </a:spcAft>
              <a:buClr>
                <a:schemeClr val="dk1"/>
              </a:buClr>
              <a:buSzPts val="1800"/>
              <a:buChar char="–"/>
              <a:defRPr sz="1800"/>
            </a:lvl4pPr>
            <a:lvl5pPr marL="2286000" lvl="4" indent="-342900" algn="l" rtl="0">
              <a:lnSpc>
                <a:spcPct val="100000"/>
              </a:lnSpc>
              <a:spcBef>
                <a:spcPts val="360"/>
              </a:spcBef>
              <a:spcAft>
                <a:spcPts val="0"/>
              </a:spcAft>
              <a:buClr>
                <a:schemeClr val="dk1"/>
              </a:buClr>
              <a:buSzPts val="1800"/>
              <a:buChar char="»"/>
              <a:defRPr sz="1800"/>
            </a:lvl5pPr>
            <a:lvl6pPr marL="2743200" lvl="5" indent="-342900" algn="l" rtl="0">
              <a:lnSpc>
                <a:spcPct val="100000"/>
              </a:lnSpc>
              <a:spcBef>
                <a:spcPts val="360"/>
              </a:spcBef>
              <a:spcAft>
                <a:spcPts val="0"/>
              </a:spcAft>
              <a:buClr>
                <a:schemeClr val="dk1"/>
              </a:buClr>
              <a:buSzPts val="1800"/>
              <a:buChar char="•"/>
              <a:defRPr sz="1800"/>
            </a:lvl6pPr>
            <a:lvl7pPr marL="3200400" lvl="6" indent="-342900" algn="l" rtl="0">
              <a:lnSpc>
                <a:spcPct val="100000"/>
              </a:lnSpc>
              <a:spcBef>
                <a:spcPts val="360"/>
              </a:spcBef>
              <a:spcAft>
                <a:spcPts val="0"/>
              </a:spcAft>
              <a:buClr>
                <a:schemeClr val="dk1"/>
              </a:buClr>
              <a:buSzPts val="1800"/>
              <a:buChar char="•"/>
              <a:defRPr sz="1800"/>
            </a:lvl7pPr>
            <a:lvl8pPr marL="3657600" lvl="7" indent="-342900" algn="l" rtl="0">
              <a:lnSpc>
                <a:spcPct val="100000"/>
              </a:lnSpc>
              <a:spcBef>
                <a:spcPts val="360"/>
              </a:spcBef>
              <a:spcAft>
                <a:spcPts val="0"/>
              </a:spcAft>
              <a:buClr>
                <a:schemeClr val="dk1"/>
              </a:buClr>
              <a:buSzPts val="1800"/>
              <a:buChar char="•"/>
              <a:defRPr sz="1800"/>
            </a:lvl8pPr>
            <a:lvl9pPr marL="4114800" lvl="8" indent="-342900" algn="l" rtl="0">
              <a:lnSpc>
                <a:spcPct val="100000"/>
              </a:lnSpc>
              <a:spcBef>
                <a:spcPts val="360"/>
              </a:spcBef>
              <a:spcAft>
                <a:spcPts val="0"/>
              </a:spcAft>
              <a:buClr>
                <a:schemeClr val="dk1"/>
              </a:buClr>
              <a:buSzPts val="1800"/>
              <a:buChar char="•"/>
              <a:defRPr sz="1800"/>
            </a:lvl9pPr>
          </a:lstStyle>
          <a:p>
            <a:endParaRPr/>
          </a:p>
        </p:txBody>
      </p:sp>
      <p:sp>
        <p:nvSpPr>
          <p:cNvPr id="45" name="Google Shape;45;p6"/>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4400"/>
              <a:buFont typeface="Calibri"/>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0" name="Google Shape;50;p7"/>
          <p:cNvSpPr txBox="1">
            <a:spLocks noGrp="1"/>
          </p:cNvSpPr>
          <p:nvPr>
            <p:ph type="body" idx="1"/>
          </p:nvPr>
        </p:nvSpPr>
        <p:spPr>
          <a:xfrm>
            <a:off x="457200" y="1535113"/>
            <a:ext cx="4040100" cy="639900"/>
          </a:xfrm>
          <a:prstGeom prst="rect">
            <a:avLst/>
          </a:prstGeom>
          <a:noFill/>
          <a:ln>
            <a:noFill/>
          </a:ln>
        </p:spPr>
        <p:txBody>
          <a:bodyPr spcFirstLastPara="1" wrap="square" lIns="91425" tIns="45700" rIns="91425" bIns="45700" anchor="b" anchorCtr="0">
            <a:normAutofit/>
          </a:bodyPr>
          <a:lstStyle>
            <a:lvl1pPr marL="457200" lvl="0" indent="-228600" algn="l" rtl="0">
              <a:lnSpc>
                <a:spcPct val="100000"/>
              </a:lnSpc>
              <a:spcBef>
                <a:spcPts val="480"/>
              </a:spcBef>
              <a:spcAft>
                <a:spcPts val="0"/>
              </a:spcAft>
              <a:buClr>
                <a:schemeClr val="dk1"/>
              </a:buClr>
              <a:buSzPts val="2400"/>
              <a:buNone/>
              <a:defRPr sz="2400" b="1"/>
            </a:lvl1pPr>
            <a:lvl2pPr marL="914400" lvl="1" indent="-228600" algn="l" rtl="0">
              <a:lnSpc>
                <a:spcPct val="100000"/>
              </a:lnSpc>
              <a:spcBef>
                <a:spcPts val="400"/>
              </a:spcBef>
              <a:spcAft>
                <a:spcPts val="0"/>
              </a:spcAft>
              <a:buClr>
                <a:schemeClr val="dk1"/>
              </a:buClr>
              <a:buSzPts val="2000"/>
              <a:buNone/>
              <a:defRPr sz="2000" b="1"/>
            </a:lvl2pPr>
            <a:lvl3pPr marL="1371600" lvl="2" indent="-228600" algn="l" rtl="0">
              <a:lnSpc>
                <a:spcPct val="100000"/>
              </a:lnSpc>
              <a:spcBef>
                <a:spcPts val="360"/>
              </a:spcBef>
              <a:spcAft>
                <a:spcPts val="0"/>
              </a:spcAft>
              <a:buClr>
                <a:schemeClr val="dk1"/>
              </a:buClr>
              <a:buSzPts val="1800"/>
              <a:buNone/>
              <a:defRPr sz="1800" b="1"/>
            </a:lvl3pPr>
            <a:lvl4pPr marL="1828800" lvl="3" indent="-228600" algn="l" rtl="0">
              <a:lnSpc>
                <a:spcPct val="100000"/>
              </a:lnSpc>
              <a:spcBef>
                <a:spcPts val="320"/>
              </a:spcBef>
              <a:spcAft>
                <a:spcPts val="0"/>
              </a:spcAft>
              <a:buClr>
                <a:schemeClr val="dk1"/>
              </a:buClr>
              <a:buSzPts val="1600"/>
              <a:buNone/>
              <a:defRPr sz="1600" b="1"/>
            </a:lvl4pPr>
            <a:lvl5pPr marL="2286000" lvl="4" indent="-228600" algn="l" rtl="0">
              <a:lnSpc>
                <a:spcPct val="100000"/>
              </a:lnSpc>
              <a:spcBef>
                <a:spcPts val="320"/>
              </a:spcBef>
              <a:spcAft>
                <a:spcPts val="0"/>
              </a:spcAft>
              <a:buClr>
                <a:schemeClr val="dk1"/>
              </a:buClr>
              <a:buSzPts val="1600"/>
              <a:buNone/>
              <a:defRPr sz="1600" b="1"/>
            </a:lvl5pPr>
            <a:lvl6pPr marL="2743200" lvl="5" indent="-228600" algn="l" rtl="0">
              <a:lnSpc>
                <a:spcPct val="100000"/>
              </a:lnSpc>
              <a:spcBef>
                <a:spcPts val="320"/>
              </a:spcBef>
              <a:spcAft>
                <a:spcPts val="0"/>
              </a:spcAft>
              <a:buClr>
                <a:schemeClr val="dk1"/>
              </a:buClr>
              <a:buSzPts val="1600"/>
              <a:buNone/>
              <a:defRPr sz="1600" b="1"/>
            </a:lvl6pPr>
            <a:lvl7pPr marL="3200400" lvl="6" indent="-228600" algn="l" rtl="0">
              <a:lnSpc>
                <a:spcPct val="100000"/>
              </a:lnSpc>
              <a:spcBef>
                <a:spcPts val="320"/>
              </a:spcBef>
              <a:spcAft>
                <a:spcPts val="0"/>
              </a:spcAft>
              <a:buClr>
                <a:schemeClr val="dk1"/>
              </a:buClr>
              <a:buSzPts val="1600"/>
              <a:buNone/>
              <a:defRPr sz="1600" b="1"/>
            </a:lvl7pPr>
            <a:lvl8pPr marL="3657600" lvl="7" indent="-228600" algn="l" rtl="0">
              <a:lnSpc>
                <a:spcPct val="100000"/>
              </a:lnSpc>
              <a:spcBef>
                <a:spcPts val="320"/>
              </a:spcBef>
              <a:spcAft>
                <a:spcPts val="0"/>
              </a:spcAft>
              <a:buClr>
                <a:schemeClr val="dk1"/>
              </a:buClr>
              <a:buSzPts val="1600"/>
              <a:buNone/>
              <a:defRPr sz="1600" b="1"/>
            </a:lvl8pPr>
            <a:lvl9pPr marL="4114800" lvl="8" indent="-228600" algn="l" rtl="0">
              <a:lnSpc>
                <a:spcPct val="100000"/>
              </a:lnSpc>
              <a:spcBef>
                <a:spcPts val="320"/>
              </a:spcBef>
              <a:spcAft>
                <a:spcPts val="0"/>
              </a:spcAft>
              <a:buClr>
                <a:schemeClr val="dk1"/>
              </a:buClr>
              <a:buSzPts val="1600"/>
              <a:buNone/>
              <a:defRPr sz="1600" b="1"/>
            </a:lvl9pPr>
          </a:lstStyle>
          <a:p>
            <a:endParaRPr/>
          </a:p>
        </p:txBody>
      </p:sp>
      <p:sp>
        <p:nvSpPr>
          <p:cNvPr id="51" name="Google Shape;51;p7"/>
          <p:cNvSpPr txBox="1">
            <a:spLocks noGrp="1"/>
          </p:cNvSpPr>
          <p:nvPr>
            <p:ph type="body" idx="2"/>
          </p:nvPr>
        </p:nvSpPr>
        <p:spPr>
          <a:xfrm>
            <a:off x="457200" y="2174875"/>
            <a:ext cx="4040100" cy="3951300"/>
          </a:xfrm>
          <a:prstGeom prst="rect">
            <a:avLst/>
          </a:prstGeom>
          <a:noFill/>
          <a:ln>
            <a:noFill/>
          </a:ln>
        </p:spPr>
        <p:txBody>
          <a:bodyPr spcFirstLastPara="1" wrap="square" lIns="91425" tIns="45700" rIns="91425" bIns="45700" anchor="t" anchorCtr="0">
            <a:normAutofit/>
          </a:bodyPr>
          <a:lstStyle>
            <a:lvl1pPr marL="457200" lvl="0" indent="-381000" algn="l" rtl="0">
              <a:lnSpc>
                <a:spcPct val="100000"/>
              </a:lnSpc>
              <a:spcBef>
                <a:spcPts val="480"/>
              </a:spcBef>
              <a:spcAft>
                <a:spcPts val="0"/>
              </a:spcAft>
              <a:buClr>
                <a:schemeClr val="dk1"/>
              </a:buClr>
              <a:buSzPts val="2400"/>
              <a:buChar char="•"/>
              <a:defRPr sz="2400"/>
            </a:lvl1pPr>
            <a:lvl2pPr marL="914400" lvl="1" indent="-355600" algn="l" rtl="0">
              <a:lnSpc>
                <a:spcPct val="100000"/>
              </a:lnSpc>
              <a:spcBef>
                <a:spcPts val="400"/>
              </a:spcBef>
              <a:spcAft>
                <a:spcPts val="0"/>
              </a:spcAft>
              <a:buClr>
                <a:schemeClr val="dk1"/>
              </a:buClr>
              <a:buSzPts val="2000"/>
              <a:buChar char="–"/>
              <a:defRPr sz="2000"/>
            </a:lvl2pPr>
            <a:lvl3pPr marL="1371600" lvl="2" indent="-342900" algn="l" rtl="0">
              <a:lnSpc>
                <a:spcPct val="100000"/>
              </a:lnSpc>
              <a:spcBef>
                <a:spcPts val="360"/>
              </a:spcBef>
              <a:spcAft>
                <a:spcPts val="0"/>
              </a:spcAft>
              <a:buClr>
                <a:schemeClr val="dk1"/>
              </a:buClr>
              <a:buSzPts val="1800"/>
              <a:buChar char="•"/>
              <a:defRPr sz="1800"/>
            </a:lvl3pPr>
            <a:lvl4pPr marL="1828800" lvl="3" indent="-330200" algn="l" rtl="0">
              <a:lnSpc>
                <a:spcPct val="100000"/>
              </a:lnSpc>
              <a:spcBef>
                <a:spcPts val="320"/>
              </a:spcBef>
              <a:spcAft>
                <a:spcPts val="0"/>
              </a:spcAft>
              <a:buClr>
                <a:schemeClr val="dk1"/>
              </a:buClr>
              <a:buSzPts val="1600"/>
              <a:buChar char="–"/>
              <a:defRPr sz="1600"/>
            </a:lvl4pPr>
            <a:lvl5pPr marL="2286000" lvl="4" indent="-330200" algn="l" rtl="0">
              <a:lnSpc>
                <a:spcPct val="100000"/>
              </a:lnSpc>
              <a:spcBef>
                <a:spcPts val="320"/>
              </a:spcBef>
              <a:spcAft>
                <a:spcPts val="0"/>
              </a:spcAft>
              <a:buClr>
                <a:schemeClr val="dk1"/>
              </a:buClr>
              <a:buSzPts val="1600"/>
              <a:buChar char="»"/>
              <a:defRPr sz="1600"/>
            </a:lvl5pPr>
            <a:lvl6pPr marL="2743200" lvl="5" indent="-330200" algn="l" rtl="0">
              <a:lnSpc>
                <a:spcPct val="100000"/>
              </a:lnSpc>
              <a:spcBef>
                <a:spcPts val="320"/>
              </a:spcBef>
              <a:spcAft>
                <a:spcPts val="0"/>
              </a:spcAft>
              <a:buClr>
                <a:schemeClr val="dk1"/>
              </a:buClr>
              <a:buSzPts val="1600"/>
              <a:buChar char="•"/>
              <a:defRPr sz="1600"/>
            </a:lvl6pPr>
            <a:lvl7pPr marL="3200400" lvl="6" indent="-330200" algn="l" rtl="0">
              <a:lnSpc>
                <a:spcPct val="100000"/>
              </a:lnSpc>
              <a:spcBef>
                <a:spcPts val="320"/>
              </a:spcBef>
              <a:spcAft>
                <a:spcPts val="0"/>
              </a:spcAft>
              <a:buClr>
                <a:schemeClr val="dk1"/>
              </a:buClr>
              <a:buSzPts val="1600"/>
              <a:buChar char="•"/>
              <a:defRPr sz="1600"/>
            </a:lvl7pPr>
            <a:lvl8pPr marL="3657600" lvl="7" indent="-330200" algn="l" rtl="0">
              <a:lnSpc>
                <a:spcPct val="100000"/>
              </a:lnSpc>
              <a:spcBef>
                <a:spcPts val="320"/>
              </a:spcBef>
              <a:spcAft>
                <a:spcPts val="0"/>
              </a:spcAft>
              <a:buClr>
                <a:schemeClr val="dk1"/>
              </a:buClr>
              <a:buSzPts val="1600"/>
              <a:buChar char="•"/>
              <a:defRPr sz="1600"/>
            </a:lvl8pPr>
            <a:lvl9pPr marL="4114800" lvl="8" indent="-330200" algn="l" rtl="0">
              <a:lnSpc>
                <a:spcPct val="100000"/>
              </a:lnSpc>
              <a:spcBef>
                <a:spcPts val="320"/>
              </a:spcBef>
              <a:spcAft>
                <a:spcPts val="0"/>
              </a:spcAft>
              <a:buClr>
                <a:schemeClr val="dk1"/>
              </a:buClr>
              <a:buSzPts val="1600"/>
              <a:buChar char="•"/>
              <a:defRPr sz="1600"/>
            </a:lvl9pPr>
          </a:lstStyle>
          <a:p>
            <a:endParaRPr/>
          </a:p>
        </p:txBody>
      </p:sp>
      <p:sp>
        <p:nvSpPr>
          <p:cNvPr id="52" name="Google Shape;52;p7"/>
          <p:cNvSpPr txBox="1">
            <a:spLocks noGrp="1"/>
          </p:cNvSpPr>
          <p:nvPr>
            <p:ph type="body" idx="3"/>
          </p:nvPr>
        </p:nvSpPr>
        <p:spPr>
          <a:xfrm>
            <a:off x="4645025" y="1535113"/>
            <a:ext cx="4041900" cy="639900"/>
          </a:xfrm>
          <a:prstGeom prst="rect">
            <a:avLst/>
          </a:prstGeom>
          <a:noFill/>
          <a:ln>
            <a:noFill/>
          </a:ln>
        </p:spPr>
        <p:txBody>
          <a:bodyPr spcFirstLastPara="1" wrap="square" lIns="91425" tIns="45700" rIns="91425" bIns="45700" anchor="b" anchorCtr="0">
            <a:normAutofit/>
          </a:bodyPr>
          <a:lstStyle>
            <a:lvl1pPr marL="457200" lvl="0" indent="-228600" algn="l" rtl="0">
              <a:lnSpc>
                <a:spcPct val="100000"/>
              </a:lnSpc>
              <a:spcBef>
                <a:spcPts val="480"/>
              </a:spcBef>
              <a:spcAft>
                <a:spcPts val="0"/>
              </a:spcAft>
              <a:buClr>
                <a:schemeClr val="dk1"/>
              </a:buClr>
              <a:buSzPts val="2400"/>
              <a:buNone/>
              <a:defRPr sz="2400" b="1"/>
            </a:lvl1pPr>
            <a:lvl2pPr marL="914400" lvl="1" indent="-228600" algn="l" rtl="0">
              <a:lnSpc>
                <a:spcPct val="100000"/>
              </a:lnSpc>
              <a:spcBef>
                <a:spcPts val="400"/>
              </a:spcBef>
              <a:spcAft>
                <a:spcPts val="0"/>
              </a:spcAft>
              <a:buClr>
                <a:schemeClr val="dk1"/>
              </a:buClr>
              <a:buSzPts val="2000"/>
              <a:buNone/>
              <a:defRPr sz="2000" b="1"/>
            </a:lvl2pPr>
            <a:lvl3pPr marL="1371600" lvl="2" indent="-228600" algn="l" rtl="0">
              <a:lnSpc>
                <a:spcPct val="100000"/>
              </a:lnSpc>
              <a:spcBef>
                <a:spcPts val="360"/>
              </a:spcBef>
              <a:spcAft>
                <a:spcPts val="0"/>
              </a:spcAft>
              <a:buClr>
                <a:schemeClr val="dk1"/>
              </a:buClr>
              <a:buSzPts val="1800"/>
              <a:buNone/>
              <a:defRPr sz="1800" b="1"/>
            </a:lvl3pPr>
            <a:lvl4pPr marL="1828800" lvl="3" indent="-228600" algn="l" rtl="0">
              <a:lnSpc>
                <a:spcPct val="100000"/>
              </a:lnSpc>
              <a:spcBef>
                <a:spcPts val="320"/>
              </a:spcBef>
              <a:spcAft>
                <a:spcPts val="0"/>
              </a:spcAft>
              <a:buClr>
                <a:schemeClr val="dk1"/>
              </a:buClr>
              <a:buSzPts val="1600"/>
              <a:buNone/>
              <a:defRPr sz="1600" b="1"/>
            </a:lvl4pPr>
            <a:lvl5pPr marL="2286000" lvl="4" indent="-228600" algn="l" rtl="0">
              <a:lnSpc>
                <a:spcPct val="100000"/>
              </a:lnSpc>
              <a:spcBef>
                <a:spcPts val="320"/>
              </a:spcBef>
              <a:spcAft>
                <a:spcPts val="0"/>
              </a:spcAft>
              <a:buClr>
                <a:schemeClr val="dk1"/>
              </a:buClr>
              <a:buSzPts val="1600"/>
              <a:buNone/>
              <a:defRPr sz="1600" b="1"/>
            </a:lvl5pPr>
            <a:lvl6pPr marL="2743200" lvl="5" indent="-228600" algn="l" rtl="0">
              <a:lnSpc>
                <a:spcPct val="100000"/>
              </a:lnSpc>
              <a:spcBef>
                <a:spcPts val="320"/>
              </a:spcBef>
              <a:spcAft>
                <a:spcPts val="0"/>
              </a:spcAft>
              <a:buClr>
                <a:schemeClr val="dk1"/>
              </a:buClr>
              <a:buSzPts val="1600"/>
              <a:buNone/>
              <a:defRPr sz="1600" b="1"/>
            </a:lvl6pPr>
            <a:lvl7pPr marL="3200400" lvl="6" indent="-228600" algn="l" rtl="0">
              <a:lnSpc>
                <a:spcPct val="100000"/>
              </a:lnSpc>
              <a:spcBef>
                <a:spcPts val="320"/>
              </a:spcBef>
              <a:spcAft>
                <a:spcPts val="0"/>
              </a:spcAft>
              <a:buClr>
                <a:schemeClr val="dk1"/>
              </a:buClr>
              <a:buSzPts val="1600"/>
              <a:buNone/>
              <a:defRPr sz="1600" b="1"/>
            </a:lvl7pPr>
            <a:lvl8pPr marL="3657600" lvl="7" indent="-228600" algn="l" rtl="0">
              <a:lnSpc>
                <a:spcPct val="100000"/>
              </a:lnSpc>
              <a:spcBef>
                <a:spcPts val="320"/>
              </a:spcBef>
              <a:spcAft>
                <a:spcPts val="0"/>
              </a:spcAft>
              <a:buClr>
                <a:schemeClr val="dk1"/>
              </a:buClr>
              <a:buSzPts val="1600"/>
              <a:buNone/>
              <a:defRPr sz="1600" b="1"/>
            </a:lvl8pPr>
            <a:lvl9pPr marL="4114800" lvl="8" indent="-228600" algn="l" rtl="0">
              <a:lnSpc>
                <a:spcPct val="100000"/>
              </a:lnSpc>
              <a:spcBef>
                <a:spcPts val="320"/>
              </a:spcBef>
              <a:spcAft>
                <a:spcPts val="0"/>
              </a:spcAft>
              <a:buClr>
                <a:schemeClr val="dk1"/>
              </a:buClr>
              <a:buSzPts val="1600"/>
              <a:buNone/>
              <a:defRPr sz="1600" b="1"/>
            </a:lvl9pPr>
          </a:lstStyle>
          <a:p>
            <a:endParaRPr/>
          </a:p>
        </p:txBody>
      </p:sp>
      <p:sp>
        <p:nvSpPr>
          <p:cNvPr id="53" name="Google Shape;53;p7"/>
          <p:cNvSpPr txBox="1">
            <a:spLocks noGrp="1"/>
          </p:cNvSpPr>
          <p:nvPr>
            <p:ph type="body" idx="4"/>
          </p:nvPr>
        </p:nvSpPr>
        <p:spPr>
          <a:xfrm>
            <a:off x="4645025" y="2174875"/>
            <a:ext cx="4041900" cy="3951300"/>
          </a:xfrm>
          <a:prstGeom prst="rect">
            <a:avLst/>
          </a:prstGeom>
          <a:noFill/>
          <a:ln>
            <a:noFill/>
          </a:ln>
        </p:spPr>
        <p:txBody>
          <a:bodyPr spcFirstLastPara="1" wrap="square" lIns="91425" tIns="45700" rIns="91425" bIns="45700" anchor="t" anchorCtr="0">
            <a:normAutofit/>
          </a:bodyPr>
          <a:lstStyle>
            <a:lvl1pPr marL="457200" lvl="0" indent="-381000" algn="l" rtl="0">
              <a:lnSpc>
                <a:spcPct val="100000"/>
              </a:lnSpc>
              <a:spcBef>
                <a:spcPts val="480"/>
              </a:spcBef>
              <a:spcAft>
                <a:spcPts val="0"/>
              </a:spcAft>
              <a:buClr>
                <a:schemeClr val="dk1"/>
              </a:buClr>
              <a:buSzPts val="2400"/>
              <a:buChar char="•"/>
              <a:defRPr sz="2400"/>
            </a:lvl1pPr>
            <a:lvl2pPr marL="914400" lvl="1" indent="-355600" algn="l" rtl="0">
              <a:lnSpc>
                <a:spcPct val="100000"/>
              </a:lnSpc>
              <a:spcBef>
                <a:spcPts val="400"/>
              </a:spcBef>
              <a:spcAft>
                <a:spcPts val="0"/>
              </a:spcAft>
              <a:buClr>
                <a:schemeClr val="dk1"/>
              </a:buClr>
              <a:buSzPts val="2000"/>
              <a:buChar char="–"/>
              <a:defRPr sz="2000"/>
            </a:lvl2pPr>
            <a:lvl3pPr marL="1371600" lvl="2" indent="-342900" algn="l" rtl="0">
              <a:lnSpc>
                <a:spcPct val="100000"/>
              </a:lnSpc>
              <a:spcBef>
                <a:spcPts val="360"/>
              </a:spcBef>
              <a:spcAft>
                <a:spcPts val="0"/>
              </a:spcAft>
              <a:buClr>
                <a:schemeClr val="dk1"/>
              </a:buClr>
              <a:buSzPts val="1800"/>
              <a:buChar char="•"/>
              <a:defRPr sz="1800"/>
            </a:lvl3pPr>
            <a:lvl4pPr marL="1828800" lvl="3" indent="-330200" algn="l" rtl="0">
              <a:lnSpc>
                <a:spcPct val="100000"/>
              </a:lnSpc>
              <a:spcBef>
                <a:spcPts val="320"/>
              </a:spcBef>
              <a:spcAft>
                <a:spcPts val="0"/>
              </a:spcAft>
              <a:buClr>
                <a:schemeClr val="dk1"/>
              </a:buClr>
              <a:buSzPts val="1600"/>
              <a:buChar char="–"/>
              <a:defRPr sz="1600"/>
            </a:lvl4pPr>
            <a:lvl5pPr marL="2286000" lvl="4" indent="-330200" algn="l" rtl="0">
              <a:lnSpc>
                <a:spcPct val="100000"/>
              </a:lnSpc>
              <a:spcBef>
                <a:spcPts val="320"/>
              </a:spcBef>
              <a:spcAft>
                <a:spcPts val="0"/>
              </a:spcAft>
              <a:buClr>
                <a:schemeClr val="dk1"/>
              </a:buClr>
              <a:buSzPts val="1600"/>
              <a:buChar char="»"/>
              <a:defRPr sz="1600"/>
            </a:lvl5pPr>
            <a:lvl6pPr marL="2743200" lvl="5" indent="-330200" algn="l" rtl="0">
              <a:lnSpc>
                <a:spcPct val="100000"/>
              </a:lnSpc>
              <a:spcBef>
                <a:spcPts val="320"/>
              </a:spcBef>
              <a:spcAft>
                <a:spcPts val="0"/>
              </a:spcAft>
              <a:buClr>
                <a:schemeClr val="dk1"/>
              </a:buClr>
              <a:buSzPts val="1600"/>
              <a:buChar char="•"/>
              <a:defRPr sz="1600"/>
            </a:lvl6pPr>
            <a:lvl7pPr marL="3200400" lvl="6" indent="-330200" algn="l" rtl="0">
              <a:lnSpc>
                <a:spcPct val="100000"/>
              </a:lnSpc>
              <a:spcBef>
                <a:spcPts val="320"/>
              </a:spcBef>
              <a:spcAft>
                <a:spcPts val="0"/>
              </a:spcAft>
              <a:buClr>
                <a:schemeClr val="dk1"/>
              </a:buClr>
              <a:buSzPts val="1600"/>
              <a:buChar char="•"/>
              <a:defRPr sz="1600"/>
            </a:lvl7pPr>
            <a:lvl8pPr marL="3657600" lvl="7" indent="-330200" algn="l" rtl="0">
              <a:lnSpc>
                <a:spcPct val="100000"/>
              </a:lnSpc>
              <a:spcBef>
                <a:spcPts val="320"/>
              </a:spcBef>
              <a:spcAft>
                <a:spcPts val="0"/>
              </a:spcAft>
              <a:buClr>
                <a:schemeClr val="dk1"/>
              </a:buClr>
              <a:buSzPts val="1600"/>
              <a:buChar char="•"/>
              <a:defRPr sz="1600"/>
            </a:lvl8pPr>
            <a:lvl9pPr marL="4114800" lvl="8" indent="-330200" algn="l" rtl="0">
              <a:lnSpc>
                <a:spcPct val="100000"/>
              </a:lnSpc>
              <a:spcBef>
                <a:spcPts val="320"/>
              </a:spcBef>
              <a:spcAft>
                <a:spcPts val="0"/>
              </a:spcAft>
              <a:buClr>
                <a:schemeClr val="dk1"/>
              </a:buClr>
              <a:buSzPts val="1600"/>
              <a:buChar char="•"/>
              <a:defRPr sz="1600"/>
            </a:lvl9pPr>
          </a:lstStyle>
          <a:p>
            <a:endParaRPr/>
          </a:p>
        </p:txBody>
      </p:sp>
      <p:sp>
        <p:nvSpPr>
          <p:cNvPr id="54" name="Google Shape;54;p7"/>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rtl="0">
              <a:lnSpc>
                <a:spcPct val="100000"/>
              </a:lnSpc>
              <a:spcBef>
                <a:spcPts val="0"/>
              </a:spcBef>
              <a:spcAft>
                <a:spcPts val="0"/>
              </a:spcAft>
              <a:buClr>
                <a:schemeClr val="dk1"/>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9" name="Google Shape;59;p8"/>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0" name="Google Shape;60;p8"/>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1" name="Google Shape;61;p8"/>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2"/>
        <p:cNvGrpSpPr/>
        <p:nvPr/>
      </p:nvGrpSpPr>
      <p:grpSpPr>
        <a:xfrm>
          <a:off x="0" y="0"/>
          <a:ext cx="0" cy="0"/>
          <a:chOff x="0" y="0"/>
          <a:chExt cx="0" cy="0"/>
        </a:xfrm>
      </p:grpSpPr>
      <p:sp>
        <p:nvSpPr>
          <p:cNvPr id="63" name="Google Shape;63;p9"/>
          <p:cNvSpPr txBox="1">
            <a:spLocks noGrp="1"/>
          </p:cNvSpPr>
          <p:nvPr>
            <p:ph type="title"/>
          </p:nvPr>
        </p:nvSpPr>
        <p:spPr>
          <a:xfrm>
            <a:off x="457200" y="273050"/>
            <a:ext cx="3008400" cy="1162200"/>
          </a:xfrm>
          <a:prstGeom prst="rect">
            <a:avLst/>
          </a:prstGeom>
          <a:noFill/>
          <a:ln>
            <a:noFill/>
          </a:ln>
        </p:spPr>
        <p:txBody>
          <a:bodyPr spcFirstLastPara="1" wrap="square" lIns="91425" tIns="45700" rIns="91425" bIns="45700" anchor="b" anchorCtr="0">
            <a:normAutofit/>
          </a:bodyPr>
          <a:lstStyle>
            <a:lvl1pPr lvl="0" algn="l" rtl="0">
              <a:lnSpc>
                <a:spcPct val="100000"/>
              </a:lnSpc>
              <a:spcBef>
                <a:spcPts val="0"/>
              </a:spcBef>
              <a:spcAft>
                <a:spcPts val="0"/>
              </a:spcAft>
              <a:buClr>
                <a:schemeClr val="dk1"/>
              </a:buClr>
              <a:buSzPts val="2000"/>
              <a:buFont typeface="Calibri"/>
              <a:buNone/>
              <a:defRPr sz="2000" b="1"/>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4" name="Google Shape;64;p9"/>
          <p:cNvSpPr txBox="1">
            <a:spLocks noGrp="1"/>
          </p:cNvSpPr>
          <p:nvPr>
            <p:ph type="body" idx="1"/>
          </p:nvPr>
        </p:nvSpPr>
        <p:spPr>
          <a:xfrm>
            <a:off x="3575050" y="273050"/>
            <a:ext cx="5111700" cy="5853000"/>
          </a:xfrm>
          <a:prstGeom prst="rect">
            <a:avLst/>
          </a:prstGeom>
          <a:noFill/>
          <a:ln>
            <a:noFill/>
          </a:ln>
        </p:spPr>
        <p:txBody>
          <a:bodyPr spcFirstLastPara="1" wrap="square" lIns="91425" tIns="45700" rIns="91425" bIns="45700" anchor="t" anchorCtr="0">
            <a:normAutofit/>
          </a:bodyPr>
          <a:lstStyle>
            <a:lvl1pPr marL="457200" lvl="0" indent="-431800" algn="l" rtl="0">
              <a:lnSpc>
                <a:spcPct val="100000"/>
              </a:lnSpc>
              <a:spcBef>
                <a:spcPts val="640"/>
              </a:spcBef>
              <a:spcAft>
                <a:spcPts val="0"/>
              </a:spcAft>
              <a:buClr>
                <a:schemeClr val="dk1"/>
              </a:buClr>
              <a:buSzPts val="3200"/>
              <a:buChar char="•"/>
              <a:defRPr sz="3200"/>
            </a:lvl1pPr>
            <a:lvl2pPr marL="914400" lvl="1" indent="-406400" algn="l" rtl="0">
              <a:lnSpc>
                <a:spcPct val="100000"/>
              </a:lnSpc>
              <a:spcBef>
                <a:spcPts val="560"/>
              </a:spcBef>
              <a:spcAft>
                <a:spcPts val="0"/>
              </a:spcAft>
              <a:buClr>
                <a:schemeClr val="dk1"/>
              </a:buClr>
              <a:buSzPts val="2800"/>
              <a:buChar char="–"/>
              <a:defRPr sz="2800"/>
            </a:lvl2pPr>
            <a:lvl3pPr marL="1371600" lvl="2" indent="-381000" algn="l" rtl="0">
              <a:lnSpc>
                <a:spcPct val="100000"/>
              </a:lnSpc>
              <a:spcBef>
                <a:spcPts val="480"/>
              </a:spcBef>
              <a:spcAft>
                <a:spcPts val="0"/>
              </a:spcAft>
              <a:buClr>
                <a:schemeClr val="dk1"/>
              </a:buClr>
              <a:buSzPts val="2400"/>
              <a:buChar char="•"/>
              <a:defRPr sz="2400"/>
            </a:lvl3pPr>
            <a:lvl4pPr marL="1828800" lvl="3" indent="-355600" algn="l" rtl="0">
              <a:lnSpc>
                <a:spcPct val="100000"/>
              </a:lnSpc>
              <a:spcBef>
                <a:spcPts val="400"/>
              </a:spcBef>
              <a:spcAft>
                <a:spcPts val="0"/>
              </a:spcAft>
              <a:buClr>
                <a:schemeClr val="dk1"/>
              </a:buClr>
              <a:buSzPts val="2000"/>
              <a:buChar char="–"/>
              <a:defRPr sz="2000"/>
            </a:lvl4pPr>
            <a:lvl5pPr marL="2286000" lvl="4" indent="-355600" algn="l" rtl="0">
              <a:lnSpc>
                <a:spcPct val="100000"/>
              </a:lnSpc>
              <a:spcBef>
                <a:spcPts val="400"/>
              </a:spcBef>
              <a:spcAft>
                <a:spcPts val="0"/>
              </a:spcAft>
              <a:buClr>
                <a:schemeClr val="dk1"/>
              </a:buClr>
              <a:buSzPts val="2000"/>
              <a:buChar char="»"/>
              <a:defRPr sz="2000"/>
            </a:lvl5pPr>
            <a:lvl6pPr marL="2743200" lvl="5" indent="-355600" algn="l" rtl="0">
              <a:lnSpc>
                <a:spcPct val="100000"/>
              </a:lnSpc>
              <a:spcBef>
                <a:spcPts val="400"/>
              </a:spcBef>
              <a:spcAft>
                <a:spcPts val="0"/>
              </a:spcAft>
              <a:buClr>
                <a:schemeClr val="dk1"/>
              </a:buClr>
              <a:buSzPts val="2000"/>
              <a:buChar char="•"/>
              <a:defRPr sz="2000"/>
            </a:lvl6pPr>
            <a:lvl7pPr marL="3200400" lvl="6" indent="-355600" algn="l" rtl="0">
              <a:lnSpc>
                <a:spcPct val="100000"/>
              </a:lnSpc>
              <a:spcBef>
                <a:spcPts val="400"/>
              </a:spcBef>
              <a:spcAft>
                <a:spcPts val="0"/>
              </a:spcAft>
              <a:buClr>
                <a:schemeClr val="dk1"/>
              </a:buClr>
              <a:buSzPts val="2000"/>
              <a:buChar char="•"/>
              <a:defRPr sz="2000"/>
            </a:lvl7pPr>
            <a:lvl8pPr marL="3657600" lvl="7" indent="-355600" algn="l" rtl="0">
              <a:lnSpc>
                <a:spcPct val="100000"/>
              </a:lnSpc>
              <a:spcBef>
                <a:spcPts val="400"/>
              </a:spcBef>
              <a:spcAft>
                <a:spcPts val="0"/>
              </a:spcAft>
              <a:buClr>
                <a:schemeClr val="dk1"/>
              </a:buClr>
              <a:buSzPts val="2000"/>
              <a:buChar char="•"/>
              <a:defRPr sz="2000"/>
            </a:lvl8pPr>
            <a:lvl9pPr marL="4114800" lvl="8" indent="-355600" algn="l" rtl="0">
              <a:lnSpc>
                <a:spcPct val="100000"/>
              </a:lnSpc>
              <a:spcBef>
                <a:spcPts val="400"/>
              </a:spcBef>
              <a:spcAft>
                <a:spcPts val="0"/>
              </a:spcAft>
              <a:buClr>
                <a:schemeClr val="dk1"/>
              </a:buClr>
              <a:buSzPts val="2000"/>
              <a:buChar char="•"/>
              <a:defRPr sz="2000"/>
            </a:lvl9pPr>
          </a:lstStyle>
          <a:p>
            <a:endParaRPr/>
          </a:p>
        </p:txBody>
      </p:sp>
      <p:sp>
        <p:nvSpPr>
          <p:cNvPr id="65" name="Google Shape;65;p9"/>
          <p:cNvSpPr txBox="1">
            <a:spLocks noGrp="1"/>
          </p:cNvSpPr>
          <p:nvPr>
            <p:ph type="body" idx="2"/>
          </p:nvPr>
        </p:nvSpPr>
        <p:spPr>
          <a:xfrm>
            <a:off x="457200" y="1435100"/>
            <a:ext cx="3008400" cy="4691100"/>
          </a:xfrm>
          <a:prstGeom prst="rect">
            <a:avLst/>
          </a:prstGeom>
          <a:noFill/>
          <a:ln>
            <a:noFill/>
          </a:ln>
        </p:spPr>
        <p:txBody>
          <a:bodyPr spcFirstLastPara="1" wrap="square" lIns="91425" tIns="45700" rIns="91425" bIns="45700" anchor="t" anchorCtr="0">
            <a:normAutofit/>
          </a:bodyPr>
          <a:lstStyle>
            <a:lvl1pPr marL="457200" lvl="0" indent="-228600" algn="l" rtl="0">
              <a:lnSpc>
                <a:spcPct val="100000"/>
              </a:lnSpc>
              <a:spcBef>
                <a:spcPts val="280"/>
              </a:spcBef>
              <a:spcAft>
                <a:spcPts val="0"/>
              </a:spcAft>
              <a:buClr>
                <a:schemeClr val="dk1"/>
              </a:buClr>
              <a:buSzPts val="1400"/>
              <a:buNone/>
              <a:defRPr sz="1400"/>
            </a:lvl1pPr>
            <a:lvl2pPr marL="914400" lvl="1" indent="-228600" algn="l" rtl="0">
              <a:lnSpc>
                <a:spcPct val="100000"/>
              </a:lnSpc>
              <a:spcBef>
                <a:spcPts val="240"/>
              </a:spcBef>
              <a:spcAft>
                <a:spcPts val="0"/>
              </a:spcAft>
              <a:buClr>
                <a:schemeClr val="dk1"/>
              </a:buClr>
              <a:buSzPts val="1200"/>
              <a:buNone/>
              <a:defRPr sz="1200"/>
            </a:lvl2pPr>
            <a:lvl3pPr marL="1371600" lvl="2" indent="-228600" algn="l" rtl="0">
              <a:lnSpc>
                <a:spcPct val="100000"/>
              </a:lnSpc>
              <a:spcBef>
                <a:spcPts val="200"/>
              </a:spcBef>
              <a:spcAft>
                <a:spcPts val="0"/>
              </a:spcAft>
              <a:buClr>
                <a:schemeClr val="dk1"/>
              </a:buClr>
              <a:buSzPts val="1000"/>
              <a:buNone/>
              <a:defRPr sz="1000"/>
            </a:lvl3pPr>
            <a:lvl4pPr marL="1828800" lvl="3" indent="-228600" algn="l" rtl="0">
              <a:lnSpc>
                <a:spcPct val="100000"/>
              </a:lnSpc>
              <a:spcBef>
                <a:spcPts val="180"/>
              </a:spcBef>
              <a:spcAft>
                <a:spcPts val="0"/>
              </a:spcAft>
              <a:buClr>
                <a:schemeClr val="dk1"/>
              </a:buClr>
              <a:buSzPts val="900"/>
              <a:buNone/>
              <a:defRPr sz="900"/>
            </a:lvl4pPr>
            <a:lvl5pPr marL="2286000" lvl="4" indent="-228600" algn="l" rtl="0">
              <a:lnSpc>
                <a:spcPct val="100000"/>
              </a:lnSpc>
              <a:spcBef>
                <a:spcPts val="180"/>
              </a:spcBef>
              <a:spcAft>
                <a:spcPts val="0"/>
              </a:spcAft>
              <a:buClr>
                <a:schemeClr val="dk1"/>
              </a:buClr>
              <a:buSzPts val="900"/>
              <a:buNone/>
              <a:defRPr sz="900"/>
            </a:lvl5pPr>
            <a:lvl6pPr marL="2743200" lvl="5" indent="-228600" algn="l" rtl="0">
              <a:lnSpc>
                <a:spcPct val="100000"/>
              </a:lnSpc>
              <a:spcBef>
                <a:spcPts val="180"/>
              </a:spcBef>
              <a:spcAft>
                <a:spcPts val="0"/>
              </a:spcAft>
              <a:buClr>
                <a:schemeClr val="dk1"/>
              </a:buClr>
              <a:buSzPts val="900"/>
              <a:buNone/>
              <a:defRPr sz="900"/>
            </a:lvl6pPr>
            <a:lvl7pPr marL="3200400" lvl="6" indent="-228600" algn="l" rtl="0">
              <a:lnSpc>
                <a:spcPct val="100000"/>
              </a:lnSpc>
              <a:spcBef>
                <a:spcPts val="180"/>
              </a:spcBef>
              <a:spcAft>
                <a:spcPts val="0"/>
              </a:spcAft>
              <a:buClr>
                <a:schemeClr val="dk1"/>
              </a:buClr>
              <a:buSzPts val="900"/>
              <a:buNone/>
              <a:defRPr sz="900"/>
            </a:lvl7pPr>
            <a:lvl8pPr marL="3657600" lvl="7" indent="-228600" algn="l" rtl="0">
              <a:lnSpc>
                <a:spcPct val="100000"/>
              </a:lnSpc>
              <a:spcBef>
                <a:spcPts val="180"/>
              </a:spcBef>
              <a:spcAft>
                <a:spcPts val="0"/>
              </a:spcAft>
              <a:buClr>
                <a:schemeClr val="dk1"/>
              </a:buClr>
              <a:buSzPts val="900"/>
              <a:buNone/>
              <a:defRPr sz="900"/>
            </a:lvl8pPr>
            <a:lvl9pPr marL="4114800" lvl="8" indent="-228600" algn="l" rtl="0">
              <a:lnSpc>
                <a:spcPct val="100000"/>
              </a:lnSpc>
              <a:spcBef>
                <a:spcPts val="180"/>
              </a:spcBef>
              <a:spcAft>
                <a:spcPts val="0"/>
              </a:spcAft>
              <a:buClr>
                <a:schemeClr val="dk1"/>
              </a:buClr>
              <a:buSzPts val="900"/>
              <a:buNone/>
              <a:defRPr sz="900"/>
            </a:lvl9pPr>
          </a:lstStyle>
          <a:p>
            <a:endParaRPr/>
          </a:p>
        </p:txBody>
      </p:sp>
      <p:sp>
        <p:nvSpPr>
          <p:cNvPr id="66" name="Google Shape;66;p9"/>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7" name="Google Shape;67;p9"/>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8" name="Google Shape;68;p9"/>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9"/>
        <p:cNvGrpSpPr/>
        <p:nvPr/>
      </p:nvGrpSpPr>
      <p:grpSpPr>
        <a:xfrm>
          <a:off x="0" y="0"/>
          <a:ext cx="0" cy="0"/>
          <a:chOff x="0" y="0"/>
          <a:chExt cx="0" cy="0"/>
        </a:xfrm>
      </p:grpSpPr>
      <p:sp>
        <p:nvSpPr>
          <p:cNvPr id="70" name="Google Shape;70;p10"/>
          <p:cNvSpPr txBox="1">
            <a:spLocks noGrp="1"/>
          </p:cNvSpPr>
          <p:nvPr>
            <p:ph type="title"/>
          </p:nvPr>
        </p:nvSpPr>
        <p:spPr>
          <a:xfrm>
            <a:off x="1792288" y="4800600"/>
            <a:ext cx="5486400" cy="566700"/>
          </a:xfrm>
          <a:prstGeom prst="rect">
            <a:avLst/>
          </a:prstGeom>
          <a:noFill/>
          <a:ln>
            <a:noFill/>
          </a:ln>
        </p:spPr>
        <p:txBody>
          <a:bodyPr spcFirstLastPara="1" wrap="square" lIns="91425" tIns="45700" rIns="91425" bIns="45700" anchor="b" anchorCtr="0">
            <a:normAutofit/>
          </a:bodyPr>
          <a:lstStyle>
            <a:lvl1pPr lvl="0" algn="l" rtl="0">
              <a:lnSpc>
                <a:spcPct val="100000"/>
              </a:lnSpc>
              <a:spcBef>
                <a:spcPts val="0"/>
              </a:spcBef>
              <a:spcAft>
                <a:spcPts val="0"/>
              </a:spcAft>
              <a:buClr>
                <a:schemeClr val="dk1"/>
              </a:buClr>
              <a:buSzPts val="2000"/>
              <a:buFont typeface="Calibri"/>
              <a:buNone/>
              <a:defRPr sz="2000" b="1"/>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1" name="Google Shape;71;p10"/>
          <p:cNvSpPr>
            <a:spLocks noGrp="1"/>
          </p:cNvSpPr>
          <p:nvPr>
            <p:ph type="pic" idx="2"/>
          </p:nvPr>
        </p:nvSpPr>
        <p:spPr>
          <a:xfrm>
            <a:off x="1792288" y="612775"/>
            <a:ext cx="5486400" cy="4114800"/>
          </a:xfrm>
          <a:prstGeom prst="rect">
            <a:avLst/>
          </a:prstGeom>
          <a:noFill/>
          <a:ln>
            <a:noFill/>
          </a:ln>
        </p:spPr>
      </p:sp>
      <p:sp>
        <p:nvSpPr>
          <p:cNvPr id="72" name="Google Shape;72;p10"/>
          <p:cNvSpPr txBox="1">
            <a:spLocks noGrp="1"/>
          </p:cNvSpPr>
          <p:nvPr>
            <p:ph type="body" idx="1"/>
          </p:nvPr>
        </p:nvSpPr>
        <p:spPr>
          <a:xfrm>
            <a:off x="1792288" y="5367338"/>
            <a:ext cx="5486400" cy="804900"/>
          </a:xfrm>
          <a:prstGeom prst="rect">
            <a:avLst/>
          </a:prstGeom>
          <a:noFill/>
          <a:ln>
            <a:noFill/>
          </a:ln>
        </p:spPr>
        <p:txBody>
          <a:bodyPr spcFirstLastPara="1" wrap="square" lIns="91425" tIns="45700" rIns="91425" bIns="45700" anchor="t" anchorCtr="0">
            <a:normAutofit/>
          </a:bodyPr>
          <a:lstStyle>
            <a:lvl1pPr marL="457200" lvl="0" indent="-228600" algn="l" rtl="0">
              <a:lnSpc>
                <a:spcPct val="100000"/>
              </a:lnSpc>
              <a:spcBef>
                <a:spcPts val="280"/>
              </a:spcBef>
              <a:spcAft>
                <a:spcPts val="0"/>
              </a:spcAft>
              <a:buClr>
                <a:schemeClr val="dk1"/>
              </a:buClr>
              <a:buSzPts val="1400"/>
              <a:buNone/>
              <a:defRPr sz="1400"/>
            </a:lvl1pPr>
            <a:lvl2pPr marL="914400" lvl="1" indent="-228600" algn="l" rtl="0">
              <a:lnSpc>
                <a:spcPct val="100000"/>
              </a:lnSpc>
              <a:spcBef>
                <a:spcPts val="240"/>
              </a:spcBef>
              <a:spcAft>
                <a:spcPts val="0"/>
              </a:spcAft>
              <a:buClr>
                <a:schemeClr val="dk1"/>
              </a:buClr>
              <a:buSzPts val="1200"/>
              <a:buNone/>
              <a:defRPr sz="1200"/>
            </a:lvl2pPr>
            <a:lvl3pPr marL="1371600" lvl="2" indent="-228600" algn="l" rtl="0">
              <a:lnSpc>
                <a:spcPct val="100000"/>
              </a:lnSpc>
              <a:spcBef>
                <a:spcPts val="200"/>
              </a:spcBef>
              <a:spcAft>
                <a:spcPts val="0"/>
              </a:spcAft>
              <a:buClr>
                <a:schemeClr val="dk1"/>
              </a:buClr>
              <a:buSzPts val="1000"/>
              <a:buNone/>
              <a:defRPr sz="1000"/>
            </a:lvl3pPr>
            <a:lvl4pPr marL="1828800" lvl="3" indent="-228600" algn="l" rtl="0">
              <a:lnSpc>
                <a:spcPct val="100000"/>
              </a:lnSpc>
              <a:spcBef>
                <a:spcPts val="180"/>
              </a:spcBef>
              <a:spcAft>
                <a:spcPts val="0"/>
              </a:spcAft>
              <a:buClr>
                <a:schemeClr val="dk1"/>
              </a:buClr>
              <a:buSzPts val="900"/>
              <a:buNone/>
              <a:defRPr sz="900"/>
            </a:lvl4pPr>
            <a:lvl5pPr marL="2286000" lvl="4" indent="-228600" algn="l" rtl="0">
              <a:lnSpc>
                <a:spcPct val="100000"/>
              </a:lnSpc>
              <a:spcBef>
                <a:spcPts val="180"/>
              </a:spcBef>
              <a:spcAft>
                <a:spcPts val="0"/>
              </a:spcAft>
              <a:buClr>
                <a:schemeClr val="dk1"/>
              </a:buClr>
              <a:buSzPts val="900"/>
              <a:buNone/>
              <a:defRPr sz="900"/>
            </a:lvl5pPr>
            <a:lvl6pPr marL="2743200" lvl="5" indent="-228600" algn="l" rtl="0">
              <a:lnSpc>
                <a:spcPct val="100000"/>
              </a:lnSpc>
              <a:spcBef>
                <a:spcPts val="180"/>
              </a:spcBef>
              <a:spcAft>
                <a:spcPts val="0"/>
              </a:spcAft>
              <a:buClr>
                <a:schemeClr val="dk1"/>
              </a:buClr>
              <a:buSzPts val="900"/>
              <a:buNone/>
              <a:defRPr sz="900"/>
            </a:lvl6pPr>
            <a:lvl7pPr marL="3200400" lvl="6" indent="-228600" algn="l" rtl="0">
              <a:lnSpc>
                <a:spcPct val="100000"/>
              </a:lnSpc>
              <a:spcBef>
                <a:spcPts val="180"/>
              </a:spcBef>
              <a:spcAft>
                <a:spcPts val="0"/>
              </a:spcAft>
              <a:buClr>
                <a:schemeClr val="dk1"/>
              </a:buClr>
              <a:buSzPts val="900"/>
              <a:buNone/>
              <a:defRPr sz="900"/>
            </a:lvl7pPr>
            <a:lvl8pPr marL="3657600" lvl="7" indent="-228600" algn="l" rtl="0">
              <a:lnSpc>
                <a:spcPct val="100000"/>
              </a:lnSpc>
              <a:spcBef>
                <a:spcPts val="180"/>
              </a:spcBef>
              <a:spcAft>
                <a:spcPts val="0"/>
              </a:spcAft>
              <a:buClr>
                <a:schemeClr val="dk1"/>
              </a:buClr>
              <a:buSzPts val="900"/>
              <a:buNone/>
              <a:defRPr sz="900"/>
            </a:lvl8pPr>
            <a:lvl9pPr marL="4114800" lvl="8" indent="-228600" algn="l" rtl="0">
              <a:lnSpc>
                <a:spcPct val="100000"/>
              </a:lnSpc>
              <a:spcBef>
                <a:spcPts val="180"/>
              </a:spcBef>
              <a:spcAft>
                <a:spcPts val="0"/>
              </a:spcAft>
              <a:buClr>
                <a:schemeClr val="dk1"/>
              </a:buClr>
              <a:buSzPts val="900"/>
              <a:buNone/>
              <a:defRPr sz="900"/>
            </a:lvl9pPr>
          </a:lstStyle>
          <a:p>
            <a:endParaRPr/>
          </a:p>
        </p:txBody>
      </p:sp>
      <p:sp>
        <p:nvSpPr>
          <p:cNvPr id="73" name="Google Shape;73;p10"/>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4" name="Google Shape;74;p10"/>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lvl="0" algn="ctr"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5" name="Google Shape;75;p10"/>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57200" y="1600200"/>
            <a:ext cx="8229600" cy="4526100"/>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8"/>
        <p:cNvGrpSpPr/>
        <p:nvPr/>
      </p:nvGrpSpPr>
      <p:grpSpPr>
        <a:xfrm>
          <a:off x="0" y="0"/>
          <a:ext cx="0" cy="0"/>
          <a:chOff x="0" y="0"/>
          <a:chExt cx="0" cy="0"/>
        </a:xfrm>
      </p:grpSpPr>
      <p:sp>
        <p:nvSpPr>
          <p:cNvPr id="89" name="Google Shape;89;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0" name="Google Shape;90;p13"/>
          <p:cNvSpPr txBox="1">
            <a:spLocks noGrp="1"/>
          </p:cNvSpPr>
          <p:nvPr>
            <p:ph type="body" idx="1"/>
          </p:nvPr>
        </p:nvSpPr>
        <p:spPr>
          <a:xfrm>
            <a:off x="457200" y="1600200"/>
            <a:ext cx="8229600" cy="4526100"/>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1" name="Google Shape;91;p13"/>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2" name="Google Shape;92;p13"/>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3" name="Google Shape;93;p13"/>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Google Shape;172;p25"/>
          <p:cNvPicPr preferRelativeResize="0"/>
          <p:nvPr/>
        </p:nvPicPr>
        <p:blipFill rotWithShape="1">
          <a:blip r:embed="rId3">
            <a:alphaModFix/>
          </a:blip>
          <a:srcRect l="14475" t="37792" r="15964" b="38460"/>
          <a:stretch/>
        </p:blipFill>
        <p:spPr>
          <a:xfrm>
            <a:off x="1525700" y="1572200"/>
            <a:ext cx="3327124" cy="1135698"/>
          </a:xfrm>
          <a:prstGeom prst="rect">
            <a:avLst/>
          </a:prstGeom>
          <a:noFill/>
          <a:ln>
            <a:noFill/>
          </a:ln>
        </p:spPr>
      </p:pic>
      <p:sp>
        <p:nvSpPr>
          <p:cNvPr id="173" name="Google Shape;173;p25"/>
          <p:cNvSpPr txBox="1"/>
          <p:nvPr/>
        </p:nvSpPr>
        <p:spPr>
          <a:xfrm>
            <a:off x="1491750" y="5399275"/>
            <a:ext cx="6842100" cy="1369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7700" b="1">
                <a:solidFill>
                  <a:srgbClr val="AA81E9"/>
                </a:solidFill>
                <a:latin typeface="Poppins"/>
                <a:ea typeface="Poppins"/>
                <a:cs typeface="Poppins"/>
                <a:sym typeface="Poppins"/>
              </a:rPr>
              <a:t>TABLEAU</a:t>
            </a:r>
            <a:endParaRPr sz="7700" b="1">
              <a:solidFill>
                <a:srgbClr val="AA81E9"/>
              </a:solidFill>
              <a:latin typeface="Poppins"/>
              <a:ea typeface="Poppins"/>
              <a:cs typeface="Poppins"/>
              <a:sym typeface="Poppins"/>
            </a:endParaRPr>
          </a:p>
        </p:txBody>
      </p:sp>
      <p:pic>
        <p:nvPicPr>
          <p:cNvPr id="174" name="Google Shape;174;p25"/>
          <p:cNvPicPr preferRelativeResize="0"/>
          <p:nvPr/>
        </p:nvPicPr>
        <p:blipFill>
          <a:blip r:embed="rId4">
            <a:alphaModFix/>
          </a:blip>
          <a:stretch>
            <a:fillRect/>
          </a:stretch>
        </p:blipFill>
        <p:spPr>
          <a:xfrm>
            <a:off x="8333850" y="3044625"/>
            <a:ext cx="9678685" cy="5836250"/>
          </a:xfrm>
          <a:prstGeom prst="rect">
            <a:avLst/>
          </a:prstGeom>
          <a:noFill/>
          <a:ln>
            <a:noFill/>
          </a:ln>
        </p:spPr>
      </p:pic>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3"/>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Benefits of data visualisation</a:t>
            </a:r>
            <a:endParaRPr sz="5200" b="1">
              <a:solidFill>
                <a:srgbClr val="AA81E9"/>
              </a:solidFill>
              <a:latin typeface="Poppins"/>
              <a:ea typeface="Poppins"/>
              <a:cs typeface="Poppins"/>
              <a:sym typeface="Poppins"/>
            </a:endParaRPr>
          </a:p>
        </p:txBody>
      </p:sp>
      <p:sp>
        <p:nvSpPr>
          <p:cNvPr id="242" name="Google Shape;242;p33"/>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33"/>
          <p:cNvSpPr txBox="1"/>
          <p:nvPr/>
        </p:nvSpPr>
        <p:spPr>
          <a:xfrm>
            <a:off x="1514675" y="1995000"/>
            <a:ext cx="13065000" cy="4994700"/>
          </a:xfrm>
          <a:prstGeom prst="rect">
            <a:avLst/>
          </a:prstGeom>
          <a:noFill/>
          <a:ln>
            <a:noFill/>
          </a:ln>
        </p:spPr>
        <p:txBody>
          <a:bodyPr spcFirstLastPara="1" wrap="square" lIns="91425" tIns="91425" rIns="91425" bIns="91425" anchor="t" anchorCtr="0">
            <a:spAutoFit/>
          </a:bodyPr>
          <a:lstStyle/>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Colours and patterns catch our attention.</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Humans can quickly distinguish between red and blue, as well as squares and circles.</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When we look at a chart, we immediately spot trends and outliers.</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If you can't find a trend when you look at a huge spreadsheet of data, visualisation becomes important.</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Also, with visualization, information can be shared quickly and easily.</a:t>
            </a:r>
            <a:endParaRPr sz="2500">
              <a:solidFill>
                <a:srgbClr val="FFFFFF"/>
              </a:solidFill>
              <a:latin typeface="Poppins Medium"/>
              <a:ea typeface="Poppins Medium"/>
              <a:cs typeface="Poppins Medium"/>
              <a:sym typeface="Poppins Medium"/>
            </a:endParaRPr>
          </a:p>
        </p:txBody>
      </p:sp>
      <p:cxnSp>
        <p:nvCxnSpPr>
          <p:cNvPr id="244" name="Google Shape;244;p33"/>
          <p:cNvCxnSpPr/>
          <p:nvPr/>
        </p:nvCxnSpPr>
        <p:spPr>
          <a:xfrm>
            <a:off x="1735725" y="2289350"/>
            <a:ext cx="0" cy="4428000"/>
          </a:xfrm>
          <a:prstGeom prst="straightConnector1">
            <a:avLst/>
          </a:prstGeom>
          <a:noFill/>
          <a:ln w="19050" cap="flat" cmpd="sng">
            <a:solidFill>
              <a:srgbClr val="AA81E9"/>
            </a:solidFill>
            <a:prstDash val="solid"/>
            <a:round/>
            <a:headEnd type="none" w="med" len="med"/>
            <a:tailEnd type="none" w="med" len="med"/>
          </a:ln>
        </p:spPr>
      </p:cxnSp>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49" name="Google Shape;249;p34" descr="How to Use Data Visualization in Your Content to Increase Readers and Leads"/>
          <p:cNvPicPr preferRelativeResize="0"/>
          <p:nvPr/>
        </p:nvPicPr>
        <p:blipFill rotWithShape="1">
          <a:blip r:embed="rId3">
            <a:alphaModFix/>
          </a:blip>
          <a:srcRect l="2399" r="2389"/>
          <a:stretch/>
        </p:blipFill>
        <p:spPr>
          <a:xfrm>
            <a:off x="419850" y="1471325"/>
            <a:ext cx="8767651" cy="5487975"/>
          </a:xfrm>
          <a:prstGeom prst="rect">
            <a:avLst/>
          </a:prstGeom>
          <a:noFill/>
          <a:ln w="19050" cap="flat" cmpd="sng">
            <a:solidFill>
              <a:srgbClr val="AA81E9"/>
            </a:solidFill>
            <a:prstDash val="solid"/>
            <a:round/>
            <a:headEnd type="none" w="sm" len="sm"/>
            <a:tailEnd type="none" w="sm" len="sm"/>
          </a:ln>
        </p:spPr>
      </p:pic>
      <p:pic>
        <p:nvPicPr>
          <p:cNvPr id="250" name="Google Shape;250;p34" descr="5 Reasons to Visualize Your Data and Make it Interactive - Bill Shander"/>
          <p:cNvPicPr preferRelativeResize="0"/>
          <p:nvPr/>
        </p:nvPicPr>
        <p:blipFill rotWithShape="1">
          <a:blip r:embed="rId4">
            <a:alphaModFix/>
          </a:blip>
          <a:srcRect t="6655"/>
          <a:stretch/>
        </p:blipFill>
        <p:spPr>
          <a:xfrm>
            <a:off x="9434257" y="1471332"/>
            <a:ext cx="8317642" cy="5487967"/>
          </a:xfrm>
          <a:prstGeom prst="rect">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5"/>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Tableau</a:t>
            </a:r>
            <a:endParaRPr sz="5200" b="1">
              <a:solidFill>
                <a:srgbClr val="AA81E9"/>
              </a:solidFill>
              <a:latin typeface="Poppins"/>
              <a:ea typeface="Poppins"/>
              <a:cs typeface="Poppins"/>
              <a:sym typeface="Poppins"/>
            </a:endParaRPr>
          </a:p>
        </p:txBody>
      </p:sp>
      <p:sp>
        <p:nvSpPr>
          <p:cNvPr id="256" name="Google Shape;256;p35"/>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35"/>
          <p:cNvSpPr txBox="1"/>
          <p:nvPr/>
        </p:nvSpPr>
        <p:spPr>
          <a:xfrm>
            <a:off x="1514675" y="1995000"/>
            <a:ext cx="13065000" cy="4552200"/>
          </a:xfrm>
          <a:prstGeom prst="rect">
            <a:avLst/>
          </a:prstGeom>
          <a:noFill/>
          <a:ln>
            <a:noFill/>
          </a:ln>
        </p:spPr>
        <p:txBody>
          <a:bodyPr spcFirstLastPara="1" wrap="square" lIns="91425" tIns="91425" rIns="91425" bIns="91425" anchor="t" anchorCtr="0">
            <a:spAutoFit/>
          </a:bodyPr>
          <a:lstStyle/>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Tableau is a highly effective and rapidly expanding data visualisation application used in the Business Intelligence Industry.</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It aids in the simplification of raw data very much clearly.</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Tableau assists in the creation of data that can be grasped by people at all stages of an organisation.</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It analyses data swiftly and delivers visualisations in the form of dashboards and workbooks.</a:t>
            </a:r>
            <a:endParaRPr sz="2500">
              <a:solidFill>
                <a:srgbClr val="FFFFFF"/>
              </a:solidFill>
              <a:latin typeface="Poppins Medium"/>
              <a:ea typeface="Poppins Medium"/>
              <a:cs typeface="Poppins Medium"/>
              <a:sym typeface="Poppins Medium"/>
            </a:endParaRPr>
          </a:p>
        </p:txBody>
      </p:sp>
      <p:cxnSp>
        <p:nvCxnSpPr>
          <p:cNvPr id="258" name="Google Shape;258;p35"/>
          <p:cNvCxnSpPr/>
          <p:nvPr/>
        </p:nvCxnSpPr>
        <p:spPr>
          <a:xfrm>
            <a:off x="1735725" y="2289350"/>
            <a:ext cx="0" cy="3509400"/>
          </a:xfrm>
          <a:prstGeom prst="straightConnector1">
            <a:avLst/>
          </a:prstGeom>
          <a:noFill/>
          <a:ln w="19050" cap="flat" cmpd="sng">
            <a:solidFill>
              <a:srgbClr val="AA81E9"/>
            </a:solidFill>
            <a:prstDash val="solid"/>
            <a:round/>
            <a:headEnd type="none" w="med" len="med"/>
            <a:tailEnd type="none" w="med" len="med"/>
          </a:ln>
        </p:spPr>
      </p:cxnSp>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6"/>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System requirements</a:t>
            </a:r>
            <a:endParaRPr sz="5200" b="1">
              <a:solidFill>
                <a:srgbClr val="AA81E9"/>
              </a:solidFill>
              <a:latin typeface="Poppins"/>
              <a:ea typeface="Poppins"/>
              <a:cs typeface="Poppins"/>
              <a:sym typeface="Poppins"/>
            </a:endParaRPr>
          </a:p>
        </p:txBody>
      </p:sp>
      <p:sp>
        <p:nvSpPr>
          <p:cNvPr id="264" name="Google Shape;264;p36"/>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36"/>
          <p:cNvSpPr txBox="1"/>
          <p:nvPr/>
        </p:nvSpPr>
        <p:spPr>
          <a:xfrm>
            <a:off x="1514675" y="1995000"/>
            <a:ext cx="13065000" cy="6726300"/>
          </a:xfrm>
          <a:prstGeom prst="rect">
            <a:avLst/>
          </a:prstGeom>
          <a:noFill/>
          <a:ln>
            <a:noFill/>
          </a:ln>
        </p:spPr>
        <p:txBody>
          <a:bodyPr spcFirstLastPara="1" wrap="square" lIns="91425" tIns="91425" rIns="91425" bIns="91425" anchor="t" anchorCtr="0">
            <a:spAutoFit/>
          </a:bodyPr>
          <a:lstStyle/>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 Microsoft Windows 8/8.1, Windows 10 (x64)</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 4 GB memory</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 1.5 GB minimum free disk space</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 CPUs must support SSE4.2 and POPCNT instruction sets</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MacOS Mojave 10.14, macOS Catalina 10.15, macOS Big Sur 11.4+, </a:t>
            </a:r>
            <a:endParaRPr sz="2500">
              <a:solidFill>
                <a:srgbClr val="FFFFFF"/>
              </a:solidFill>
              <a:latin typeface="Poppins Medium"/>
              <a:ea typeface="Poppins Medium"/>
              <a:cs typeface="Poppins Medium"/>
              <a:sym typeface="Poppins Medium"/>
            </a:endParaRPr>
          </a:p>
          <a:p>
            <a:pPr marL="457200" marR="0" lvl="0" indent="0" algn="l" rtl="0">
              <a:lnSpc>
                <a:spcPct val="200000"/>
              </a:lnSpc>
              <a:spcBef>
                <a:spcPts val="0"/>
              </a:spcBef>
              <a:spcAft>
                <a:spcPts val="0"/>
              </a:spcAft>
              <a:buNone/>
            </a:pPr>
            <a:r>
              <a:rPr lang="en" sz="2500">
                <a:solidFill>
                  <a:srgbClr val="FFFFFF"/>
                </a:solidFill>
                <a:latin typeface="Poppins Medium"/>
                <a:ea typeface="Poppins Medium"/>
                <a:cs typeface="Poppins Medium"/>
                <a:sym typeface="Poppins Medium"/>
              </a:rPr>
              <a:t>and macOS Monterey 12.6+ (for Tableau 2022.3+) Intel processors</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 M1 processors under Rosetta 2 emulation mode</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 1.5 GB minimum free disk space</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 CPUs must support SSE4.2 and POPCNT instruction sets</a:t>
            </a:r>
            <a:endParaRPr sz="2500">
              <a:solidFill>
                <a:srgbClr val="FFFFFF"/>
              </a:solidFill>
              <a:latin typeface="Poppins Medium"/>
              <a:ea typeface="Poppins Medium"/>
              <a:cs typeface="Poppins Medium"/>
              <a:sym typeface="Poppins Medium"/>
            </a:endParaRPr>
          </a:p>
        </p:txBody>
      </p:sp>
      <p:cxnSp>
        <p:nvCxnSpPr>
          <p:cNvPr id="266" name="Google Shape;266;p36"/>
          <p:cNvCxnSpPr/>
          <p:nvPr/>
        </p:nvCxnSpPr>
        <p:spPr>
          <a:xfrm>
            <a:off x="1777290" y="2524880"/>
            <a:ext cx="0" cy="6129900"/>
          </a:xfrm>
          <a:prstGeom prst="straightConnector1">
            <a:avLst/>
          </a:prstGeom>
          <a:noFill/>
          <a:ln w="19050" cap="flat" cmpd="sng">
            <a:solidFill>
              <a:srgbClr val="AA81E9"/>
            </a:solidFill>
            <a:prstDash val="solid"/>
            <a:round/>
            <a:headEnd type="none" w="med" len="med"/>
            <a:tailEnd type="none" w="med" len="med"/>
          </a:ln>
        </p:spPr>
      </p:cxnSp>
      <p:pic>
        <p:nvPicPr>
          <p:cNvPr id="267" name="Google Shape;267;p36" descr="System Requirements – Graphisoft"/>
          <p:cNvPicPr preferRelativeResize="0"/>
          <p:nvPr/>
        </p:nvPicPr>
        <p:blipFill rotWithShape="1">
          <a:blip r:embed="rId3">
            <a:alphaModFix/>
          </a:blip>
          <a:srcRect/>
          <a:stretch/>
        </p:blipFill>
        <p:spPr>
          <a:xfrm>
            <a:off x="12703647" y="2100435"/>
            <a:ext cx="5400300" cy="3626400"/>
          </a:xfrm>
          <a:prstGeom prst="roundRect">
            <a:avLst>
              <a:gd name="adj" fmla="val 11026"/>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7"/>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Tableau product suite</a:t>
            </a:r>
            <a:endParaRPr sz="5200" b="1">
              <a:solidFill>
                <a:srgbClr val="AA81E9"/>
              </a:solidFill>
              <a:latin typeface="Poppins"/>
              <a:ea typeface="Poppins"/>
              <a:cs typeface="Poppins"/>
              <a:sym typeface="Poppins"/>
            </a:endParaRPr>
          </a:p>
        </p:txBody>
      </p:sp>
      <p:sp>
        <p:nvSpPr>
          <p:cNvPr id="273" name="Google Shape;273;p37"/>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37"/>
          <p:cNvSpPr txBox="1"/>
          <p:nvPr/>
        </p:nvSpPr>
        <p:spPr>
          <a:xfrm>
            <a:off x="1427589" y="2285286"/>
            <a:ext cx="5452181" cy="5355282"/>
          </a:xfrm>
          <a:prstGeom prst="rect">
            <a:avLst/>
          </a:prstGeom>
          <a:noFill/>
          <a:ln>
            <a:noFill/>
          </a:ln>
        </p:spPr>
        <p:txBody>
          <a:bodyPr spcFirstLastPara="1" wrap="square" lIns="91425" tIns="91425" rIns="91425" bIns="91425" anchor="t" anchorCtr="0">
            <a:spAutoFit/>
          </a:bodyPr>
          <a:lstStyle/>
          <a:p>
            <a:pPr marL="457200" marR="0" lvl="0" indent="-387350" algn="l" rtl="0">
              <a:lnSpc>
                <a:spcPct val="200000"/>
              </a:lnSpc>
              <a:spcBef>
                <a:spcPts val="0"/>
              </a:spcBef>
              <a:spcAft>
                <a:spcPts val="0"/>
              </a:spcAft>
              <a:buClr>
                <a:srgbClr val="AA81E9"/>
              </a:buClr>
              <a:buSzPts val="2500"/>
              <a:buFont typeface="Poppins Medium"/>
              <a:buChar char="●"/>
            </a:pPr>
            <a:r>
              <a:rPr lang="en" sz="2800" dirty="0">
                <a:solidFill>
                  <a:srgbClr val="FFFFFF"/>
                </a:solidFill>
                <a:latin typeface="Poppins Medium"/>
                <a:ea typeface="Poppins Medium"/>
                <a:cs typeface="Poppins Medium"/>
                <a:sym typeface="Poppins Medium"/>
              </a:rPr>
              <a:t>Tableau desktop</a:t>
            </a:r>
            <a:endParaRPr sz="28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800" dirty="0">
                <a:solidFill>
                  <a:srgbClr val="FFFFFF"/>
                </a:solidFill>
                <a:latin typeface="Poppins Medium"/>
                <a:ea typeface="Poppins Medium"/>
                <a:cs typeface="Poppins Medium"/>
                <a:sym typeface="Poppins Medium"/>
              </a:rPr>
              <a:t>Tableau Cloud</a:t>
            </a:r>
            <a:endParaRPr sz="28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800" dirty="0">
                <a:solidFill>
                  <a:srgbClr val="FFFFFF"/>
                </a:solidFill>
                <a:latin typeface="Poppins Medium"/>
                <a:ea typeface="Poppins Medium"/>
                <a:cs typeface="Poppins Medium"/>
                <a:sym typeface="Poppins Medium"/>
              </a:rPr>
              <a:t>Tableau server</a:t>
            </a:r>
            <a:endParaRPr sz="28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800" dirty="0">
                <a:solidFill>
                  <a:srgbClr val="FFFFFF"/>
                </a:solidFill>
                <a:latin typeface="Poppins Medium"/>
                <a:ea typeface="Poppins Medium"/>
                <a:cs typeface="Poppins Medium"/>
                <a:sym typeface="Poppins Medium"/>
              </a:rPr>
              <a:t>Tableau public</a:t>
            </a:r>
            <a:endParaRPr sz="28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800" dirty="0">
                <a:solidFill>
                  <a:srgbClr val="FFFFFF"/>
                </a:solidFill>
                <a:latin typeface="Poppins Medium"/>
                <a:ea typeface="Poppins Medium"/>
                <a:cs typeface="Poppins Medium"/>
                <a:sym typeface="Poppins Medium"/>
              </a:rPr>
              <a:t>Tableau reader</a:t>
            </a:r>
            <a:endParaRPr sz="2800" dirty="0">
              <a:solidFill>
                <a:srgbClr val="FFFFFF"/>
              </a:solidFill>
              <a:latin typeface="Poppins Medium"/>
              <a:ea typeface="Poppins Medium"/>
              <a:cs typeface="Poppins Medium"/>
              <a:sym typeface="Poppins Medium"/>
            </a:endParaRPr>
          </a:p>
          <a:p>
            <a:pPr marL="457200" marR="0" lvl="0" indent="0" algn="l" rtl="0">
              <a:lnSpc>
                <a:spcPct val="200000"/>
              </a:lnSpc>
              <a:spcBef>
                <a:spcPts val="0"/>
              </a:spcBef>
              <a:spcAft>
                <a:spcPts val="0"/>
              </a:spcAft>
              <a:buNone/>
            </a:pPr>
            <a:r>
              <a:rPr lang="en" sz="2800" dirty="0">
                <a:solidFill>
                  <a:srgbClr val="FFFFFF"/>
                </a:solidFill>
                <a:latin typeface="Poppins Medium"/>
                <a:ea typeface="Poppins Medium"/>
                <a:cs typeface="Poppins Medium"/>
                <a:sym typeface="Poppins Medium"/>
              </a:rPr>
              <a:t>(Tableau prep – ETL tool)</a:t>
            </a:r>
            <a:endParaRPr sz="2800" dirty="0">
              <a:solidFill>
                <a:srgbClr val="FFFFFF"/>
              </a:solidFill>
              <a:latin typeface="Poppins Medium"/>
              <a:ea typeface="Poppins Medium"/>
              <a:cs typeface="Poppins Medium"/>
              <a:sym typeface="Poppins Medium"/>
            </a:endParaRPr>
          </a:p>
        </p:txBody>
      </p:sp>
      <p:cxnSp>
        <p:nvCxnSpPr>
          <p:cNvPr id="275" name="Google Shape;275;p37"/>
          <p:cNvCxnSpPr>
            <a:cxnSpLocks/>
          </p:cNvCxnSpPr>
          <p:nvPr/>
        </p:nvCxnSpPr>
        <p:spPr>
          <a:xfrm>
            <a:off x="1695641" y="2867891"/>
            <a:ext cx="0" cy="3475927"/>
          </a:xfrm>
          <a:prstGeom prst="straightConnector1">
            <a:avLst/>
          </a:prstGeom>
          <a:noFill/>
          <a:ln w="19050" cap="flat" cmpd="sng">
            <a:solidFill>
              <a:srgbClr val="AA81E9"/>
            </a:solidFill>
            <a:prstDash val="solid"/>
            <a:round/>
            <a:headEnd type="none" w="med" len="med"/>
            <a:tailEnd type="none" w="med" len="med"/>
          </a:ln>
        </p:spPr>
      </p:cxnSp>
    </p:spTree>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7"/>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Tableau product suite</a:t>
            </a:r>
            <a:endParaRPr sz="5200" b="1">
              <a:solidFill>
                <a:srgbClr val="AA81E9"/>
              </a:solidFill>
              <a:latin typeface="Poppins"/>
              <a:ea typeface="Poppins"/>
              <a:cs typeface="Poppins"/>
              <a:sym typeface="Poppins"/>
            </a:endParaRPr>
          </a:p>
        </p:txBody>
      </p:sp>
      <p:sp>
        <p:nvSpPr>
          <p:cNvPr id="273" name="Google Shape;273;p37"/>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718906764"/>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7"/>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Tableau product suite</a:t>
            </a:r>
            <a:endParaRPr sz="5200" b="1">
              <a:solidFill>
                <a:srgbClr val="AA81E9"/>
              </a:solidFill>
              <a:latin typeface="Poppins"/>
              <a:ea typeface="Poppins"/>
              <a:cs typeface="Poppins"/>
              <a:sym typeface="Poppins"/>
            </a:endParaRPr>
          </a:p>
        </p:txBody>
      </p:sp>
      <p:sp>
        <p:nvSpPr>
          <p:cNvPr id="273" name="Google Shape;273;p37"/>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 name="Picture 2">
            <a:extLst>
              <a:ext uri="{FF2B5EF4-FFF2-40B4-BE49-F238E27FC236}">
                <a16:creationId xmlns:a16="http://schemas.microsoft.com/office/drawing/2014/main" id="{A51B8303-F491-D9D7-4195-DB6A99A316CF}"/>
              </a:ext>
            </a:extLst>
          </p:cNvPr>
          <p:cNvPicPr>
            <a:picLocks noChangeAspect="1"/>
          </p:cNvPicPr>
          <p:nvPr/>
        </p:nvPicPr>
        <p:blipFill>
          <a:blip r:embed="rId3"/>
          <a:stretch>
            <a:fillRect/>
          </a:stretch>
        </p:blipFill>
        <p:spPr>
          <a:xfrm>
            <a:off x="718761" y="2452915"/>
            <a:ext cx="16850478" cy="6850741"/>
          </a:xfrm>
          <a:prstGeom prst="rect">
            <a:avLst/>
          </a:prstGeom>
          <a:solidFill>
            <a:schemeClr val="accent1"/>
          </a:solidFill>
        </p:spPr>
      </p:pic>
    </p:spTree>
    <p:extLst>
      <p:ext uri="{BB962C8B-B14F-4D97-AF65-F5344CB8AC3E}">
        <p14:creationId xmlns:p14="http://schemas.microsoft.com/office/powerpoint/2010/main" val="3323128629"/>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8"/>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Tableau Architecture</a:t>
            </a:r>
            <a:endParaRPr sz="5200" b="1">
              <a:solidFill>
                <a:srgbClr val="AA81E9"/>
              </a:solidFill>
              <a:latin typeface="Poppins"/>
              <a:ea typeface="Poppins"/>
              <a:cs typeface="Poppins"/>
              <a:sym typeface="Poppins"/>
            </a:endParaRPr>
          </a:p>
        </p:txBody>
      </p:sp>
      <p:sp>
        <p:nvSpPr>
          <p:cNvPr id="281" name="Google Shape;281;p38"/>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38"/>
          <p:cNvSpPr txBox="1"/>
          <p:nvPr/>
        </p:nvSpPr>
        <p:spPr>
          <a:xfrm>
            <a:off x="1514675" y="1995000"/>
            <a:ext cx="13065000" cy="3648000"/>
          </a:xfrm>
          <a:prstGeom prst="rect">
            <a:avLst/>
          </a:prstGeom>
          <a:noFill/>
          <a:ln>
            <a:noFill/>
          </a:ln>
        </p:spPr>
        <p:txBody>
          <a:bodyPr spcFirstLastPara="1" wrap="square" lIns="91425" tIns="91425" rIns="91425" bIns="91425" anchor="t" anchorCtr="0">
            <a:spAutoFit/>
          </a:bodyPr>
          <a:lstStyle/>
          <a:p>
            <a:pPr marL="0" marR="0" lvl="0" indent="0" algn="l" rtl="0">
              <a:lnSpc>
                <a:spcPct val="200000"/>
              </a:lnSpc>
              <a:spcBef>
                <a:spcPts val="0"/>
              </a:spcBef>
              <a:spcAft>
                <a:spcPts val="0"/>
              </a:spcAft>
              <a:buNone/>
            </a:pPr>
            <a:r>
              <a:rPr lang="en" sz="2500">
                <a:solidFill>
                  <a:srgbClr val="FFFFFF"/>
                </a:solidFill>
                <a:latin typeface="Poppins Medium"/>
                <a:ea typeface="Poppins Medium"/>
                <a:cs typeface="Poppins Medium"/>
                <a:sym typeface="Poppins Medium"/>
              </a:rPr>
              <a:t>Tableau architecture comprises :-</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a:buAutoNum type="arabicPeriod"/>
            </a:pPr>
            <a:r>
              <a:rPr lang="en" sz="2500">
                <a:solidFill>
                  <a:srgbClr val="FFFFFF"/>
                </a:solidFill>
                <a:latin typeface="Poppins Medium"/>
                <a:ea typeface="Poppins Medium"/>
                <a:cs typeface="Poppins Medium"/>
                <a:sym typeface="Poppins Medium"/>
              </a:rPr>
              <a:t>Data Server/Sources (75+)</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a:buAutoNum type="arabicPeriod"/>
            </a:pPr>
            <a:r>
              <a:rPr lang="en" sz="2500">
                <a:solidFill>
                  <a:srgbClr val="FFFFFF"/>
                </a:solidFill>
                <a:latin typeface="Poppins Medium"/>
                <a:ea typeface="Poppins Medium"/>
                <a:cs typeface="Poppins Medium"/>
                <a:sym typeface="Poppins Medium"/>
              </a:rPr>
              <a:t>Data connector</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a:buAutoNum type="arabicPeriod"/>
            </a:pPr>
            <a:r>
              <a:rPr lang="en" sz="2500">
                <a:solidFill>
                  <a:srgbClr val="FFFFFF"/>
                </a:solidFill>
                <a:latin typeface="Poppins Medium"/>
                <a:ea typeface="Poppins Medium"/>
                <a:cs typeface="Poppins Medium"/>
                <a:sym typeface="Poppins Medium"/>
              </a:rPr>
              <a:t>Tableau Server</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a:buAutoNum type="arabicPeriod"/>
            </a:pPr>
            <a:r>
              <a:rPr lang="en" sz="2500">
                <a:solidFill>
                  <a:srgbClr val="FFFFFF"/>
                </a:solidFill>
                <a:latin typeface="Poppins Medium"/>
                <a:ea typeface="Poppins Medium"/>
                <a:cs typeface="Poppins Medium"/>
                <a:sym typeface="Poppins Medium"/>
              </a:rPr>
              <a:t>Clients – web, mobile, desktop</a:t>
            </a:r>
            <a:endParaRPr sz="2500">
              <a:solidFill>
                <a:srgbClr val="FFFFFF"/>
              </a:solidFill>
              <a:latin typeface="Poppins Medium"/>
              <a:ea typeface="Poppins Medium"/>
              <a:cs typeface="Poppins Medium"/>
              <a:sym typeface="Poppins Medium"/>
            </a:endParaRPr>
          </a:p>
        </p:txBody>
      </p:sp>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9"/>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Why use Tableau?</a:t>
            </a:r>
            <a:endParaRPr sz="5200" b="1">
              <a:solidFill>
                <a:srgbClr val="AA81E9"/>
              </a:solidFill>
              <a:latin typeface="Poppins"/>
              <a:ea typeface="Poppins"/>
              <a:cs typeface="Poppins"/>
              <a:sym typeface="Poppins"/>
            </a:endParaRPr>
          </a:p>
        </p:txBody>
      </p:sp>
      <p:sp>
        <p:nvSpPr>
          <p:cNvPr id="288" name="Google Shape;288;p39"/>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39"/>
          <p:cNvSpPr txBox="1"/>
          <p:nvPr/>
        </p:nvSpPr>
        <p:spPr>
          <a:xfrm>
            <a:off x="1514675" y="1995000"/>
            <a:ext cx="13065000" cy="5187300"/>
          </a:xfrm>
          <a:prstGeom prst="rect">
            <a:avLst/>
          </a:prstGeom>
          <a:noFill/>
          <a:ln>
            <a:noFill/>
          </a:ln>
        </p:spPr>
        <p:txBody>
          <a:bodyPr spcFirstLastPara="1" wrap="square" lIns="91425" tIns="91425" rIns="91425" bIns="91425" anchor="t" anchorCtr="0">
            <a:spAutoFit/>
          </a:bodyPr>
          <a:lstStyle/>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User-friendly</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High performance</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Quite speedy</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Pretty convenient-to-use</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Interactive</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Easy publishing</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Rich visualizations</a:t>
            </a:r>
            <a:endParaRPr sz="2500">
              <a:solidFill>
                <a:srgbClr val="FFFFFF"/>
              </a:solidFill>
              <a:latin typeface="Poppins Medium"/>
              <a:ea typeface="Poppins Medium"/>
              <a:cs typeface="Poppins Medium"/>
              <a:sym typeface="Poppins Medium"/>
            </a:endParaRPr>
          </a:p>
        </p:txBody>
      </p:sp>
      <p:cxnSp>
        <p:nvCxnSpPr>
          <p:cNvPr id="290" name="Google Shape;290;p39"/>
          <p:cNvCxnSpPr/>
          <p:nvPr/>
        </p:nvCxnSpPr>
        <p:spPr>
          <a:xfrm>
            <a:off x="1735725" y="2289350"/>
            <a:ext cx="0" cy="4578600"/>
          </a:xfrm>
          <a:prstGeom prst="straightConnector1">
            <a:avLst/>
          </a:prstGeom>
          <a:noFill/>
          <a:ln w="19050" cap="flat" cmpd="sng">
            <a:solidFill>
              <a:srgbClr val="AA81E9"/>
            </a:solidFill>
            <a:prstDash val="solid"/>
            <a:round/>
            <a:headEnd type="none" w="med" len="med"/>
            <a:tailEnd type="none" w="med" len="med"/>
          </a:ln>
        </p:spPr>
      </p:cxnSp>
    </p:spTree>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0"/>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Why use Tableau?</a:t>
            </a:r>
            <a:endParaRPr sz="5200" b="1">
              <a:solidFill>
                <a:srgbClr val="AA81E9"/>
              </a:solidFill>
              <a:latin typeface="Poppins"/>
              <a:ea typeface="Poppins"/>
              <a:cs typeface="Poppins"/>
              <a:sym typeface="Poppins"/>
            </a:endParaRPr>
          </a:p>
        </p:txBody>
      </p:sp>
      <p:sp>
        <p:nvSpPr>
          <p:cNvPr id="296" name="Google Shape;296;p40"/>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40"/>
          <p:cNvSpPr txBox="1"/>
          <p:nvPr/>
        </p:nvSpPr>
        <p:spPr>
          <a:xfrm>
            <a:off x="1514675" y="1995000"/>
            <a:ext cx="13065000" cy="4417500"/>
          </a:xfrm>
          <a:prstGeom prst="rect">
            <a:avLst/>
          </a:prstGeom>
          <a:noFill/>
          <a:ln>
            <a:noFill/>
          </a:ln>
        </p:spPr>
        <p:txBody>
          <a:bodyPr spcFirstLastPara="1" wrap="square" lIns="91425" tIns="91425" rIns="91425" bIns="91425" anchor="t" anchorCtr="0">
            <a:spAutoFit/>
          </a:bodyPr>
          <a:lstStyle/>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Huge Data handling</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Low cost</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Easy publishing</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Direct connection with multiple databases</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Simple drag-and-drop</a:t>
            </a:r>
            <a:endParaRPr sz="250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Gartner’s magic quadrant – one of the best</a:t>
            </a:r>
            <a:endParaRPr sz="2500">
              <a:solidFill>
                <a:srgbClr val="FFFFFF"/>
              </a:solidFill>
              <a:latin typeface="Poppins Medium"/>
              <a:ea typeface="Poppins Medium"/>
              <a:cs typeface="Poppins Medium"/>
              <a:sym typeface="Poppins Medium"/>
            </a:endParaRPr>
          </a:p>
        </p:txBody>
      </p:sp>
      <p:cxnSp>
        <p:nvCxnSpPr>
          <p:cNvPr id="298" name="Google Shape;298;p40"/>
          <p:cNvCxnSpPr/>
          <p:nvPr/>
        </p:nvCxnSpPr>
        <p:spPr>
          <a:xfrm>
            <a:off x="1735725" y="2289350"/>
            <a:ext cx="0" cy="3825600"/>
          </a:xfrm>
          <a:prstGeom prst="straightConnector1">
            <a:avLst/>
          </a:prstGeom>
          <a:noFill/>
          <a:ln w="19050" cap="flat" cmpd="sng">
            <a:solidFill>
              <a:srgbClr val="AA81E9"/>
            </a:solidFill>
            <a:prstDash val="solid"/>
            <a:round/>
            <a:headEnd type="none" w="med" len="med"/>
            <a:tailEnd type="none" w="med" len="med"/>
          </a:ln>
        </p:spPr>
      </p:cxn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6"/>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Lecture CheckList</a:t>
            </a:r>
            <a:endParaRPr sz="5200" b="1">
              <a:solidFill>
                <a:srgbClr val="AA81E9"/>
              </a:solidFill>
              <a:latin typeface="Poppins"/>
              <a:ea typeface="Poppins"/>
              <a:cs typeface="Poppins"/>
              <a:sym typeface="Poppins"/>
            </a:endParaRPr>
          </a:p>
        </p:txBody>
      </p:sp>
      <p:sp>
        <p:nvSpPr>
          <p:cNvPr id="180" name="Google Shape;180;p26"/>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26"/>
          <p:cNvSpPr txBox="1"/>
          <p:nvPr/>
        </p:nvSpPr>
        <p:spPr>
          <a:xfrm>
            <a:off x="1514675" y="1995000"/>
            <a:ext cx="14138700" cy="5378365"/>
          </a:xfrm>
          <a:prstGeom prst="rect">
            <a:avLst/>
          </a:prstGeom>
          <a:noFill/>
          <a:ln>
            <a:noFill/>
          </a:ln>
        </p:spPr>
        <p:txBody>
          <a:bodyPr spcFirstLastPara="1" wrap="square" lIns="91425" tIns="91425" rIns="91425" bIns="91425" anchor="t" anchorCtr="0">
            <a:spAutoFit/>
          </a:bodyPr>
          <a:lstStyle/>
          <a:p>
            <a:pPr marL="457200" marR="0" lvl="0" indent="-387350" algn="l" rtl="0">
              <a:lnSpc>
                <a:spcPct val="150000"/>
              </a:lnSpc>
              <a:spcBef>
                <a:spcPts val="0"/>
              </a:spcBef>
              <a:spcAft>
                <a:spcPts val="0"/>
              </a:spcAft>
              <a:buClr>
                <a:srgbClr val="AA81E9"/>
              </a:buClr>
              <a:buSzPts val="2500"/>
              <a:buFont typeface="Poppins"/>
              <a:buAutoNum type="arabicPeriod"/>
            </a:pPr>
            <a:r>
              <a:rPr lang="en" sz="2500" dirty="0">
                <a:solidFill>
                  <a:srgbClr val="FFFFFF"/>
                </a:solidFill>
                <a:latin typeface="Poppins Medium"/>
                <a:ea typeface="Poppins Medium"/>
                <a:cs typeface="Poppins Medium"/>
                <a:sym typeface="Poppins Medium"/>
              </a:rPr>
              <a:t>Business Intelligence</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a:buAutoNum type="arabicPeriod"/>
            </a:pPr>
            <a:r>
              <a:rPr lang="en" sz="2500" dirty="0">
                <a:solidFill>
                  <a:srgbClr val="FFFFFF"/>
                </a:solidFill>
                <a:latin typeface="Poppins Medium"/>
                <a:ea typeface="Poppins Medium"/>
                <a:cs typeface="Poppins Medium"/>
                <a:sym typeface="Poppins Medium"/>
              </a:rPr>
              <a:t>Tools and methodologies used in BI</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a:buAutoNum type="arabicPeriod"/>
            </a:pPr>
            <a:r>
              <a:rPr lang="en" sz="2500" dirty="0">
                <a:solidFill>
                  <a:srgbClr val="FFFFFF"/>
                </a:solidFill>
                <a:latin typeface="Poppins Medium"/>
                <a:ea typeface="Poppins Medium"/>
                <a:cs typeface="Poppins Medium"/>
                <a:sym typeface="Poppins Medium"/>
              </a:rPr>
              <a:t>Importance of Visualization</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a:buAutoNum type="arabicPeriod"/>
            </a:pPr>
            <a:r>
              <a:rPr lang="en" sz="2500" dirty="0">
                <a:solidFill>
                  <a:srgbClr val="FFFFFF"/>
                </a:solidFill>
                <a:latin typeface="Poppins Medium"/>
                <a:ea typeface="Poppins Medium"/>
                <a:cs typeface="Poppins Medium"/>
                <a:sym typeface="Poppins Medium"/>
              </a:rPr>
              <a:t>Future business impact of BI</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a:buAutoNum type="arabicPeriod"/>
            </a:pPr>
            <a:r>
              <a:rPr lang="en" sz="2500" dirty="0">
                <a:solidFill>
                  <a:srgbClr val="FFFFFF"/>
                </a:solidFill>
                <a:latin typeface="Poppins Medium"/>
                <a:ea typeface="Poppins Medium"/>
                <a:cs typeface="Poppins Medium"/>
                <a:sym typeface="Poppins Medium"/>
              </a:rPr>
              <a:t>Why Tableau?</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a:buAutoNum type="arabicPeriod"/>
            </a:pPr>
            <a:r>
              <a:rPr lang="en" sz="2500" dirty="0">
                <a:solidFill>
                  <a:srgbClr val="FFFFFF"/>
                </a:solidFill>
                <a:latin typeface="Poppins Medium"/>
                <a:ea typeface="Poppins Medium"/>
                <a:cs typeface="Poppins Medium"/>
                <a:sym typeface="Poppins Medium"/>
              </a:rPr>
              <a:t>Gartner’s Magic Quadrant</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a:buAutoNum type="arabicPeriod"/>
            </a:pPr>
            <a:r>
              <a:rPr lang="en" sz="2500" dirty="0">
                <a:solidFill>
                  <a:srgbClr val="FFFFFF"/>
                </a:solidFill>
                <a:latin typeface="Poppins Medium"/>
                <a:ea typeface="Poppins Medium"/>
                <a:cs typeface="Poppins Medium"/>
                <a:sym typeface="Poppins Medium"/>
              </a:rPr>
              <a:t>Tableau Product Suite</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a:buAutoNum type="arabicPeriod"/>
            </a:pPr>
            <a:r>
              <a:rPr lang="en" sz="2500" dirty="0">
                <a:solidFill>
                  <a:srgbClr val="FFFFFF"/>
                </a:solidFill>
                <a:latin typeface="Poppins Medium"/>
                <a:ea typeface="Poppins Medium"/>
                <a:cs typeface="Poppins Medium"/>
                <a:sym typeface="Poppins Medium"/>
              </a:rPr>
              <a:t>Tableau Architecture</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a:buAutoNum type="arabicPeriod"/>
            </a:pPr>
            <a:r>
              <a:rPr lang="en" sz="2500" dirty="0">
                <a:solidFill>
                  <a:srgbClr val="FFFFFF"/>
                </a:solidFill>
                <a:latin typeface="Poppins Medium"/>
                <a:ea typeface="Poppins Medium"/>
                <a:cs typeface="Poppins Medium"/>
                <a:sym typeface="Poppins Medium"/>
              </a:rPr>
              <a:t>Tableau installation in local system</a:t>
            </a:r>
            <a:endParaRPr sz="2500" dirty="0">
              <a:solidFill>
                <a:srgbClr val="FFFFFF"/>
              </a:solidFill>
              <a:latin typeface="Poppins Medium"/>
              <a:ea typeface="Poppins Medium"/>
              <a:cs typeface="Poppins Medium"/>
              <a:sym typeface="Poppins Medium"/>
            </a:endParaRPr>
          </a:p>
        </p:txBody>
      </p:sp>
      <p:pic>
        <p:nvPicPr>
          <p:cNvPr id="182" name="Google Shape;182;p26" descr="UI Checklist by Jon Rundle for Envoy on Dribbble"/>
          <p:cNvPicPr preferRelativeResize="0"/>
          <p:nvPr/>
        </p:nvPicPr>
        <p:blipFill rotWithShape="1">
          <a:blip r:embed="rId3">
            <a:alphaModFix/>
          </a:blip>
          <a:srcRect/>
          <a:stretch/>
        </p:blipFill>
        <p:spPr>
          <a:xfrm>
            <a:off x="9993400" y="2270144"/>
            <a:ext cx="6112800" cy="4584600"/>
          </a:xfrm>
          <a:prstGeom prst="roundRect">
            <a:avLst>
              <a:gd name="adj" fmla="val 7718"/>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1"/>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Install Tableau</a:t>
            </a:r>
            <a:endParaRPr sz="5200" b="1">
              <a:solidFill>
                <a:srgbClr val="AA81E9"/>
              </a:solidFill>
              <a:latin typeface="Poppins"/>
              <a:ea typeface="Poppins"/>
              <a:cs typeface="Poppins"/>
              <a:sym typeface="Poppins"/>
            </a:endParaRPr>
          </a:p>
        </p:txBody>
      </p:sp>
      <p:sp>
        <p:nvSpPr>
          <p:cNvPr id="304" name="Google Shape;304;p41"/>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5" name="Google Shape;305;p41"/>
          <p:cNvPicPr preferRelativeResize="0"/>
          <p:nvPr/>
        </p:nvPicPr>
        <p:blipFill rotWithShape="1">
          <a:blip r:embed="rId3">
            <a:alphaModFix/>
          </a:blip>
          <a:srcRect/>
          <a:stretch/>
        </p:blipFill>
        <p:spPr>
          <a:xfrm>
            <a:off x="1570997" y="1995006"/>
            <a:ext cx="12834300" cy="6156300"/>
          </a:xfrm>
          <a:prstGeom prst="roundRect">
            <a:avLst>
              <a:gd name="adj" fmla="val 6041"/>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42"/>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Install Tableau</a:t>
            </a:r>
            <a:endParaRPr sz="5200" b="1">
              <a:solidFill>
                <a:srgbClr val="AA81E9"/>
              </a:solidFill>
              <a:latin typeface="Poppins"/>
              <a:ea typeface="Poppins"/>
              <a:cs typeface="Poppins"/>
              <a:sym typeface="Poppins"/>
            </a:endParaRPr>
          </a:p>
        </p:txBody>
      </p:sp>
      <p:sp>
        <p:nvSpPr>
          <p:cNvPr id="311" name="Google Shape;311;p42"/>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12" name="Google Shape;312;p42"/>
          <p:cNvPicPr preferRelativeResize="0"/>
          <p:nvPr/>
        </p:nvPicPr>
        <p:blipFill rotWithShape="1">
          <a:blip r:embed="rId3">
            <a:alphaModFix/>
          </a:blip>
          <a:srcRect/>
          <a:stretch/>
        </p:blipFill>
        <p:spPr>
          <a:xfrm>
            <a:off x="1570989" y="1994995"/>
            <a:ext cx="8295300" cy="7071900"/>
          </a:xfrm>
          <a:prstGeom prst="roundRect">
            <a:avLst>
              <a:gd name="adj" fmla="val 5047"/>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3"/>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Install Tableau</a:t>
            </a:r>
            <a:endParaRPr sz="5200" b="1">
              <a:solidFill>
                <a:srgbClr val="AA81E9"/>
              </a:solidFill>
              <a:latin typeface="Poppins"/>
              <a:ea typeface="Poppins"/>
              <a:cs typeface="Poppins"/>
              <a:sym typeface="Poppins"/>
            </a:endParaRPr>
          </a:p>
        </p:txBody>
      </p:sp>
      <p:sp>
        <p:nvSpPr>
          <p:cNvPr id="318" name="Google Shape;318;p43"/>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19" name="Google Shape;319;p43"/>
          <p:cNvPicPr preferRelativeResize="0"/>
          <p:nvPr/>
        </p:nvPicPr>
        <p:blipFill rotWithShape="1">
          <a:blip r:embed="rId3">
            <a:alphaModFix/>
          </a:blip>
          <a:srcRect/>
          <a:stretch/>
        </p:blipFill>
        <p:spPr>
          <a:xfrm>
            <a:off x="1570989" y="1994989"/>
            <a:ext cx="8205300" cy="7296600"/>
          </a:xfrm>
          <a:prstGeom prst="roundRect">
            <a:avLst>
              <a:gd name="adj" fmla="val 4065"/>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4"/>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Install Tableau</a:t>
            </a:r>
            <a:endParaRPr sz="5200" b="1">
              <a:solidFill>
                <a:srgbClr val="AA81E9"/>
              </a:solidFill>
              <a:latin typeface="Poppins"/>
              <a:ea typeface="Poppins"/>
              <a:cs typeface="Poppins"/>
              <a:sym typeface="Poppins"/>
            </a:endParaRPr>
          </a:p>
        </p:txBody>
      </p:sp>
      <p:sp>
        <p:nvSpPr>
          <p:cNvPr id="325" name="Google Shape;325;p44"/>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26" name="Google Shape;326;p44"/>
          <p:cNvPicPr preferRelativeResize="0"/>
          <p:nvPr/>
        </p:nvPicPr>
        <p:blipFill rotWithShape="1">
          <a:blip r:embed="rId3">
            <a:alphaModFix/>
          </a:blip>
          <a:srcRect/>
          <a:stretch/>
        </p:blipFill>
        <p:spPr>
          <a:xfrm>
            <a:off x="1571000" y="1994995"/>
            <a:ext cx="9767700" cy="7553400"/>
          </a:xfrm>
          <a:prstGeom prst="roundRect">
            <a:avLst>
              <a:gd name="adj" fmla="val 3728"/>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45"/>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Install Tableau</a:t>
            </a:r>
            <a:endParaRPr sz="5200" b="1">
              <a:solidFill>
                <a:srgbClr val="AA81E9"/>
              </a:solidFill>
              <a:latin typeface="Poppins"/>
              <a:ea typeface="Poppins"/>
              <a:cs typeface="Poppins"/>
              <a:sym typeface="Poppins"/>
            </a:endParaRPr>
          </a:p>
        </p:txBody>
      </p:sp>
      <p:sp>
        <p:nvSpPr>
          <p:cNvPr id="332" name="Google Shape;332;p45"/>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33" name="Google Shape;333;p45"/>
          <p:cNvPicPr preferRelativeResize="0"/>
          <p:nvPr/>
        </p:nvPicPr>
        <p:blipFill rotWithShape="1">
          <a:blip r:embed="rId3">
            <a:alphaModFix/>
          </a:blip>
          <a:srcRect/>
          <a:stretch/>
        </p:blipFill>
        <p:spPr>
          <a:xfrm>
            <a:off x="1570992" y="1994993"/>
            <a:ext cx="9777000" cy="7588200"/>
          </a:xfrm>
          <a:prstGeom prst="roundRect">
            <a:avLst>
              <a:gd name="adj" fmla="val 3512"/>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46"/>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Tableau installed</a:t>
            </a:r>
            <a:endParaRPr sz="5200" b="1">
              <a:solidFill>
                <a:srgbClr val="AA81E9"/>
              </a:solidFill>
              <a:latin typeface="Poppins"/>
              <a:ea typeface="Poppins"/>
              <a:cs typeface="Poppins"/>
              <a:sym typeface="Poppins"/>
            </a:endParaRPr>
          </a:p>
        </p:txBody>
      </p:sp>
      <p:sp>
        <p:nvSpPr>
          <p:cNvPr id="339" name="Google Shape;339;p46"/>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40" name="Google Shape;340;p46"/>
          <p:cNvPicPr preferRelativeResize="0"/>
          <p:nvPr/>
        </p:nvPicPr>
        <p:blipFill rotWithShape="1">
          <a:blip r:embed="rId3">
            <a:alphaModFix/>
          </a:blip>
          <a:srcRect/>
          <a:stretch/>
        </p:blipFill>
        <p:spPr>
          <a:xfrm>
            <a:off x="1571004" y="1994997"/>
            <a:ext cx="11631000" cy="6100500"/>
          </a:xfrm>
          <a:prstGeom prst="roundRect">
            <a:avLst>
              <a:gd name="adj" fmla="val 2393"/>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47"/>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Opening A New Workbook</a:t>
            </a:r>
            <a:endParaRPr sz="5200" b="1">
              <a:solidFill>
                <a:srgbClr val="AA81E9"/>
              </a:solidFill>
              <a:latin typeface="Poppins"/>
              <a:ea typeface="Poppins"/>
              <a:cs typeface="Poppins"/>
              <a:sym typeface="Poppins"/>
            </a:endParaRPr>
          </a:p>
        </p:txBody>
      </p:sp>
      <p:sp>
        <p:nvSpPr>
          <p:cNvPr id="346" name="Google Shape;346;p47"/>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47" name="Google Shape;347;p47"/>
          <p:cNvPicPr preferRelativeResize="0"/>
          <p:nvPr/>
        </p:nvPicPr>
        <p:blipFill rotWithShape="1">
          <a:blip r:embed="rId3">
            <a:alphaModFix/>
          </a:blip>
          <a:srcRect l="1166"/>
          <a:stretch/>
        </p:blipFill>
        <p:spPr>
          <a:xfrm>
            <a:off x="1571000" y="2266125"/>
            <a:ext cx="14907000" cy="4797600"/>
          </a:xfrm>
          <a:prstGeom prst="roundRect">
            <a:avLst>
              <a:gd name="adj" fmla="val 3043"/>
            </a:avLst>
          </a:prstGeom>
          <a:noFill/>
          <a:ln w="19050" cap="flat" cmpd="sng">
            <a:solidFill>
              <a:srgbClr val="AA81E9"/>
            </a:solidFill>
            <a:prstDash val="solid"/>
            <a:round/>
            <a:headEnd type="none" w="sm" len="sm"/>
            <a:tailEnd type="none" w="sm" len="sm"/>
          </a:ln>
        </p:spPr>
      </p:pic>
    </p:spTree>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48"/>
          <p:cNvSpPr txBox="1"/>
          <p:nvPr/>
        </p:nvSpPr>
        <p:spPr>
          <a:xfrm>
            <a:off x="3826975" y="4184300"/>
            <a:ext cx="10414800" cy="2247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700"/>
              <a:buFont typeface="Arial"/>
              <a:buNone/>
            </a:pPr>
            <a:r>
              <a:rPr lang="en" sz="13400" b="1" i="0" u="none" strike="noStrike" cap="none">
                <a:solidFill>
                  <a:srgbClr val="AA81E9"/>
                </a:solidFill>
                <a:latin typeface="Work Sans"/>
                <a:ea typeface="Work Sans"/>
                <a:cs typeface="Work Sans"/>
                <a:sym typeface="Work Sans"/>
              </a:rPr>
              <a:t>THANK YOU</a:t>
            </a:r>
            <a:endParaRPr sz="13400" b="1" i="0" u="none" strike="noStrike" cap="none">
              <a:solidFill>
                <a:srgbClr val="AA81E9"/>
              </a:solidFill>
              <a:latin typeface="Work Sans"/>
              <a:ea typeface="Work Sans"/>
              <a:cs typeface="Work Sans"/>
              <a:sym typeface="Work Sans"/>
            </a:endParaRPr>
          </a:p>
        </p:txBody>
      </p:sp>
      <p:sp>
        <p:nvSpPr>
          <p:cNvPr id="353" name="Google Shape;353;p48"/>
          <p:cNvSpPr/>
          <p:nvPr/>
        </p:nvSpPr>
        <p:spPr>
          <a:xfrm rot="5400000">
            <a:off x="2679031" y="4897711"/>
            <a:ext cx="1475400" cy="820500"/>
          </a:xfrm>
          <a:prstGeom prst="triangle">
            <a:avLst>
              <a:gd name="adj" fmla="val 49916"/>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48"/>
          <p:cNvSpPr/>
          <p:nvPr/>
        </p:nvSpPr>
        <p:spPr>
          <a:xfrm rot="-5400000" flipH="1">
            <a:off x="13914331" y="4897711"/>
            <a:ext cx="1475400" cy="820500"/>
          </a:xfrm>
          <a:prstGeom prst="triangle">
            <a:avLst>
              <a:gd name="adj" fmla="val 49916"/>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55" name="Google Shape;355;p48"/>
          <p:cNvPicPr preferRelativeResize="0"/>
          <p:nvPr/>
        </p:nvPicPr>
        <p:blipFill rotWithShape="1">
          <a:blip r:embed="rId3">
            <a:alphaModFix/>
          </a:blip>
          <a:srcRect l="14475" t="37792" r="15964" b="38460"/>
          <a:stretch/>
        </p:blipFill>
        <p:spPr>
          <a:xfrm>
            <a:off x="7419500" y="3071850"/>
            <a:ext cx="2944000" cy="1004923"/>
          </a:xfrm>
          <a:prstGeom prst="rect">
            <a:avLst/>
          </a:prstGeom>
          <a:noFill/>
          <a:ln>
            <a:noFill/>
          </a:ln>
        </p:spPr>
      </p:pic>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7"/>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What is Business Intelligence?</a:t>
            </a:r>
            <a:endParaRPr sz="5200" b="1">
              <a:solidFill>
                <a:srgbClr val="AA81E9"/>
              </a:solidFill>
              <a:latin typeface="Poppins"/>
              <a:ea typeface="Poppins"/>
              <a:cs typeface="Poppins"/>
              <a:sym typeface="Poppins"/>
            </a:endParaRPr>
          </a:p>
        </p:txBody>
      </p:sp>
      <p:sp>
        <p:nvSpPr>
          <p:cNvPr id="188" name="Google Shape;188;p27"/>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27"/>
          <p:cNvSpPr txBox="1"/>
          <p:nvPr/>
        </p:nvSpPr>
        <p:spPr>
          <a:xfrm>
            <a:off x="422933" y="2327507"/>
            <a:ext cx="14140961" cy="4737164"/>
          </a:xfrm>
          <a:prstGeom prst="rect">
            <a:avLst/>
          </a:prstGeom>
          <a:noFill/>
          <a:ln>
            <a:noFill/>
          </a:ln>
        </p:spPr>
        <p:txBody>
          <a:bodyPr spcFirstLastPara="1" wrap="square" lIns="91425" tIns="91425" rIns="91425" bIns="91425" anchor="t" anchorCtr="0">
            <a:spAutoFit/>
          </a:bodyPr>
          <a:lstStyle/>
          <a:p>
            <a:pPr marL="457200" marR="0" lvl="0" indent="-387350" algn="l" rtl="0">
              <a:lnSpc>
                <a:spcPct val="150000"/>
              </a:lnSpc>
              <a:spcBef>
                <a:spcPts val="100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BI is a technology-driven process that analyses data and provides actionable information, for better decisions.</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1000"/>
              </a:spcBef>
              <a:spcAft>
                <a:spcPts val="0"/>
              </a:spcAft>
              <a:buClr>
                <a:srgbClr val="AA81E9"/>
              </a:buClr>
              <a:buSzPts val="2500"/>
              <a:buFont typeface="Poppins Medium"/>
              <a:buChar char="●"/>
            </a:pPr>
            <a:r>
              <a:rPr lang="en" sz="2500" b="1" dirty="0">
                <a:solidFill>
                  <a:srgbClr val="AA81E9"/>
                </a:solidFill>
                <a:latin typeface="Poppins"/>
                <a:ea typeface="Poppins"/>
                <a:cs typeface="Poppins"/>
                <a:sym typeface="Poppins"/>
              </a:rPr>
              <a:t>Aim -</a:t>
            </a:r>
            <a:r>
              <a:rPr lang="en" sz="2500" dirty="0">
                <a:solidFill>
                  <a:srgbClr val="FFFFFF"/>
                </a:solidFill>
                <a:latin typeface="Poppins Medium"/>
                <a:ea typeface="Poppins Medium"/>
                <a:cs typeface="Poppins Medium"/>
                <a:sym typeface="Poppins Medium"/>
              </a:rPr>
              <a:t> Drive a positive change to improve the company's performance and revenue.</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100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BI encompasses a variety of processes such as data mining, data analysis, KPIs, visualisations, etc.</a:t>
            </a:r>
          </a:p>
          <a:p>
            <a:pPr marL="457200" marR="0" lvl="0" indent="-387350" algn="l" rtl="0">
              <a:lnSpc>
                <a:spcPct val="150000"/>
              </a:lnSpc>
              <a:spcBef>
                <a:spcPts val="1000"/>
              </a:spcBef>
              <a:spcAft>
                <a:spcPts val="0"/>
              </a:spcAft>
              <a:buClr>
                <a:srgbClr val="AA81E9"/>
              </a:buClr>
              <a:buSzPts val="2500"/>
              <a:buFont typeface="Poppins Medium"/>
              <a:buChar char="●"/>
            </a:pPr>
            <a:r>
              <a:rPr lang="en-GB" sz="2500" dirty="0">
                <a:solidFill>
                  <a:srgbClr val="FFFFFF"/>
                </a:solidFill>
                <a:latin typeface="Poppins Medium"/>
                <a:ea typeface="Poppins Medium"/>
                <a:cs typeface="Poppins Medium"/>
                <a:sym typeface="Poppins Medium"/>
              </a:rPr>
              <a:t>By using data to answer questions about the company's past and present, business intelligence significantly improves how a company arrives at its decision-making. </a:t>
            </a:r>
            <a:endParaRPr sz="2500" dirty="0">
              <a:solidFill>
                <a:srgbClr val="FFFFFF"/>
              </a:solidFill>
              <a:latin typeface="Poppins Medium"/>
              <a:ea typeface="Poppins Medium"/>
              <a:cs typeface="Poppins Medium"/>
              <a:sym typeface="Poppins Medium"/>
            </a:endParaRPr>
          </a:p>
        </p:txBody>
      </p:sp>
      <p:cxnSp>
        <p:nvCxnSpPr>
          <p:cNvPr id="190" name="Google Shape;190;p27"/>
          <p:cNvCxnSpPr>
            <a:cxnSpLocks/>
          </p:cNvCxnSpPr>
          <p:nvPr/>
        </p:nvCxnSpPr>
        <p:spPr>
          <a:xfrm>
            <a:off x="680114" y="2799779"/>
            <a:ext cx="0" cy="3407056"/>
          </a:xfrm>
          <a:prstGeom prst="straightConnector1">
            <a:avLst/>
          </a:prstGeom>
          <a:noFill/>
          <a:ln w="19050" cap="flat" cmpd="sng">
            <a:solidFill>
              <a:srgbClr val="AA81E9"/>
            </a:solidFill>
            <a:prstDash val="solid"/>
            <a:round/>
            <a:headEnd type="none" w="med" len="med"/>
            <a:tailEnd type="none" w="med" len="med"/>
          </a:ln>
        </p:spPr>
      </p:cxnSp>
      <p:pic>
        <p:nvPicPr>
          <p:cNvPr id="1026" name="Picture 2" descr="Osita GIFs - Get the best GIF on GIPHY">
            <a:extLst>
              <a:ext uri="{FF2B5EF4-FFF2-40B4-BE49-F238E27FC236}">
                <a16:creationId xmlns:a16="http://schemas.microsoft.com/office/drawing/2014/main" id="{84E72C5D-C88E-F3C1-6A25-5869484D006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901"/>
          <a:stretch/>
        </p:blipFill>
        <p:spPr bwMode="auto">
          <a:xfrm>
            <a:off x="14685818" y="1874429"/>
            <a:ext cx="3602182" cy="351498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0"/>
          <p:cNvSpPr txBox="1"/>
          <p:nvPr/>
        </p:nvSpPr>
        <p:spPr>
          <a:xfrm>
            <a:off x="1571000" y="811950"/>
            <a:ext cx="8700342"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dirty="0">
                <a:solidFill>
                  <a:srgbClr val="AA81E9"/>
                </a:solidFill>
                <a:latin typeface="Poppins"/>
                <a:ea typeface="Poppins"/>
                <a:cs typeface="Poppins"/>
                <a:sym typeface="Poppins"/>
              </a:rPr>
              <a:t>Methodologies used in BI</a:t>
            </a:r>
            <a:endParaRPr sz="5200" b="1" dirty="0">
              <a:solidFill>
                <a:srgbClr val="AA81E9"/>
              </a:solidFill>
              <a:latin typeface="Poppins"/>
              <a:ea typeface="Poppins"/>
              <a:cs typeface="Poppins"/>
              <a:sym typeface="Poppins"/>
            </a:endParaRPr>
          </a:p>
        </p:txBody>
      </p:sp>
      <p:sp>
        <p:nvSpPr>
          <p:cNvPr id="218" name="Google Shape;218;p30"/>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30"/>
          <p:cNvSpPr txBox="1"/>
          <p:nvPr/>
        </p:nvSpPr>
        <p:spPr>
          <a:xfrm>
            <a:off x="1514675" y="1995000"/>
            <a:ext cx="9182552" cy="4801284"/>
          </a:xfrm>
          <a:prstGeom prst="rect">
            <a:avLst/>
          </a:prstGeom>
          <a:noFill/>
          <a:ln>
            <a:noFill/>
          </a:ln>
        </p:spPr>
        <p:txBody>
          <a:bodyPr spcFirstLastPara="1" wrap="square" lIns="91425" tIns="91425" rIns="91425" bIns="91425" anchor="t" anchorCtr="0">
            <a:spAutoFit/>
          </a:bodyPr>
          <a:lstStyle/>
          <a:p>
            <a:pPr marL="0" marR="0" lvl="0" indent="0" algn="l" rtl="0">
              <a:lnSpc>
                <a:spcPct val="200000"/>
              </a:lnSpc>
              <a:spcBef>
                <a:spcPts val="0"/>
              </a:spcBef>
              <a:spcAft>
                <a:spcPts val="0"/>
              </a:spcAft>
              <a:buNone/>
            </a:pPr>
            <a:r>
              <a:rPr lang="en" sz="2500" dirty="0">
                <a:solidFill>
                  <a:srgbClr val="FFFFFF"/>
                </a:solidFill>
                <a:latin typeface="Poppins Medium"/>
                <a:ea typeface="Poppins Medium"/>
                <a:cs typeface="Poppins Medium"/>
                <a:sym typeface="Poppins Medium"/>
              </a:rPr>
              <a:t>Basic Methods used :-</a:t>
            </a: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Data collection – Surveys, Questionnaires, Forms, etc.</a:t>
            </a: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Data visualization and Analysis</a:t>
            </a: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Reporting</a:t>
            </a: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Dashboards</a:t>
            </a: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Decision-making</a:t>
            </a:r>
            <a:endParaRPr sz="2500" dirty="0">
              <a:solidFill>
                <a:srgbClr val="FFFFFF"/>
              </a:solidFill>
              <a:latin typeface="Poppins Medium"/>
              <a:ea typeface="Poppins Medium"/>
              <a:cs typeface="Poppins Medium"/>
              <a:sym typeface="Poppins Medium"/>
            </a:endParaRPr>
          </a:p>
        </p:txBody>
      </p:sp>
      <p:cxnSp>
        <p:nvCxnSpPr>
          <p:cNvPr id="220" name="Google Shape;220;p30"/>
          <p:cNvCxnSpPr>
            <a:cxnSpLocks/>
          </p:cNvCxnSpPr>
          <p:nvPr/>
        </p:nvCxnSpPr>
        <p:spPr>
          <a:xfrm>
            <a:off x="1760777" y="3301621"/>
            <a:ext cx="0" cy="3099178"/>
          </a:xfrm>
          <a:prstGeom prst="straightConnector1">
            <a:avLst/>
          </a:prstGeom>
          <a:noFill/>
          <a:ln w="19050" cap="flat" cmpd="sng">
            <a:solidFill>
              <a:srgbClr val="AA81E9"/>
            </a:solidFill>
            <a:prstDash val="solid"/>
            <a:round/>
            <a:headEnd type="none" w="med" len="med"/>
            <a:tailEnd type="none" w="med" len="med"/>
          </a:ln>
        </p:spPr>
      </p:cxn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8"/>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Who uses BI and why?</a:t>
            </a:r>
            <a:endParaRPr sz="5200" b="1">
              <a:solidFill>
                <a:srgbClr val="AA81E9"/>
              </a:solidFill>
              <a:latin typeface="Poppins"/>
              <a:ea typeface="Poppins"/>
              <a:cs typeface="Poppins"/>
              <a:sym typeface="Poppins"/>
            </a:endParaRPr>
          </a:p>
        </p:txBody>
      </p:sp>
      <p:sp>
        <p:nvSpPr>
          <p:cNvPr id="196" name="Google Shape;196;p28"/>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28"/>
          <p:cNvSpPr txBox="1"/>
          <p:nvPr/>
        </p:nvSpPr>
        <p:spPr>
          <a:xfrm>
            <a:off x="1514675" y="1995000"/>
            <a:ext cx="13065000" cy="4801284"/>
          </a:xfrm>
          <a:prstGeom prst="rect">
            <a:avLst/>
          </a:prstGeom>
          <a:noFill/>
          <a:ln>
            <a:noFill/>
          </a:ln>
        </p:spPr>
        <p:txBody>
          <a:bodyPr spcFirstLastPara="1" wrap="square" lIns="91425" tIns="91425" rIns="91425" bIns="91425" anchor="t" anchorCtr="0">
            <a:spAutoFit/>
          </a:bodyPr>
          <a:lstStyle/>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People from departments like - sales, marketing, finance, operations, data science, data analysis, etc.</a:t>
            </a:r>
            <a:endParaRPr sz="2500" dirty="0">
              <a:solidFill>
                <a:srgbClr val="FFFFFF"/>
              </a:solidFill>
              <a:latin typeface="Poppins Medium"/>
              <a:ea typeface="Poppins Medium"/>
              <a:cs typeface="Poppins Medium"/>
              <a:sym typeface="Poppins Medium"/>
            </a:endParaRPr>
          </a:p>
          <a:p>
            <a:pPr marL="0" marR="0" lvl="0" indent="0" algn="l" rtl="0">
              <a:lnSpc>
                <a:spcPct val="200000"/>
              </a:lnSpc>
              <a:spcBef>
                <a:spcPts val="0"/>
              </a:spcBef>
              <a:spcAft>
                <a:spcPts val="0"/>
              </a:spcAft>
              <a:buNone/>
            </a:pP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Tasks include - Statistical analysis, performance measurement against business objectives, gaining customer insights, and communicating data to identify better future opportunities.</a:t>
            </a:r>
            <a:endParaRPr sz="2500" dirty="0">
              <a:solidFill>
                <a:srgbClr val="FFFFFF"/>
              </a:solidFill>
              <a:latin typeface="Poppins Medium"/>
              <a:ea typeface="Poppins Medium"/>
              <a:cs typeface="Poppins Medium"/>
              <a:sym typeface="Poppins Medium"/>
            </a:endParaRPr>
          </a:p>
        </p:txBody>
      </p:sp>
      <p:cxnSp>
        <p:nvCxnSpPr>
          <p:cNvPr id="198" name="Google Shape;198;p28"/>
          <p:cNvCxnSpPr>
            <a:cxnSpLocks/>
          </p:cNvCxnSpPr>
          <p:nvPr/>
        </p:nvCxnSpPr>
        <p:spPr>
          <a:xfrm>
            <a:off x="1760777" y="2458727"/>
            <a:ext cx="0" cy="2501202"/>
          </a:xfrm>
          <a:prstGeom prst="straightConnector1">
            <a:avLst/>
          </a:prstGeom>
          <a:noFill/>
          <a:ln w="19050" cap="flat" cmpd="sng">
            <a:solidFill>
              <a:srgbClr val="AA81E9"/>
            </a:solidFill>
            <a:prstDash val="solid"/>
            <a:round/>
            <a:headEnd type="none" w="med" len="med"/>
            <a:tailEnd type="none" w="med" len="med"/>
          </a:ln>
        </p:spPr>
      </p:cxn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9"/>
          <p:cNvSpPr txBox="1"/>
          <p:nvPr/>
        </p:nvSpPr>
        <p:spPr>
          <a:xfrm>
            <a:off x="1571000" y="811950"/>
            <a:ext cx="7337473" cy="800219"/>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dirty="0">
                <a:solidFill>
                  <a:srgbClr val="AA81E9"/>
                </a:solidFill>
                <a:latin typeface="Poppins"/>
                <a:ea typeface="Poppins"/>
                <a:cs typeface="Poppins"/>
                <a:sym typeface="Poppins"/>
              </a:rPr>
              <a:t>Some tools used in BI</a:t>
            </a:r>
            <a:endParaRPr sz="5200" b="1" dirty="0">
              <a:solidFill>
                <a:srgbClr val="AA81E9"/>
              </a:solidFill>
              <a:latin typeface="Poppins"/>
              <a:ea typeface="Poppins"/>
              <a:cs typeface="Poppins"/>
              <a:sym typeface="Poppins"/>
            </a:endParaRPr>
          </a:p>
        </p:txBody>
      </p:sp>
      <p:sp>
        <p:nvSpPr>
          <p:cNvPr id="204" name="Google Shape;204;p29"/>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29"/>
          <p:cNvSpPr txBox="1"/>
          <p:nvPr/>
        </p:nvSpPr>
        <p:spPr>
          <a:xfrm>
            <a:off x="1514675" y="1995000"/>
            <a:ext cx="2866256" cy="5570725"/>
          </a:xfrm>
          <a:prstGeom prst="rect">
            <a:avLst/>
          </a:prstGeom>
          <a:noFill/>
          <a:ln>
            <a:noFill/>
          </a:ln>
        </p:spPr>
        <p:txBody>
          <a:bodyPr spcFirstLastPara="1" wrap="square" lIns="91425" tIns="91425" rIns="91425" bIns="91425" anchor="t" anchorCtr="0">
            <a:spAutoFit/>
          </a:bodyPr>
          <a:lstStyle/>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Power BI</a:t>
            </a: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Tableau</a:t>
            </a: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Qlik</a:t>
            </a: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Dundas BI</a:t>
            </a: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Talend</a:t>
            </a: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Sisense</a:t>
            </a:r>
            <a:endParaRPr sz="2500" dirty="0">
              <a:solidFill>
                <a:srgbClr val="FFFFFF"/>
              </a:solidFill>
              <a:latin typeface="Poppins Medium"/>
              <a:ea typeface="Poppins Medium"/>
              <a:cs typeface="Poppins Medium"/>
              <a:sym typeface="Poppins Medium"/>
            </a:endParaRPr>
          </a:p>
          <a:p>
            <a:pPr marL="457200" marR="0" lvl="0" indent="-387350" algn="l" rtl="0">
              <a:lnSpc>
                <a:spcPct val="20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Oracle BI</a:t>
            </a:r>
            <a:endParaRPr sz="2500" dirty="0">
              <a:solidFill>
                <a:srgbClr val="FFFFFF"/>
              </a:solidFill>
              <a:latin typeface="Poppins Medium"/>
              <a:ea typeface="Poppins Medium"/>
              <a:cs typeface="Poppins Medium"/>
              <a:sym typeface="Poppins Medium"/>
            </a:endParaRPr>
          </a:p>
        </p:txBody>
      </p:sp>
      <p:cxnSp>
        <p:nvCxnSpPr>
          <p:cNvPr id="206" name="Google Shape;206;p29"/>
          <p:cNvCxnSpPr>
            <a:cxnSpLocks/>
          </p:cNvCxnSpPr>
          <p:nvPr/>
        </p:nvCxnSpPr>
        <p:spPr>
          <a:xfrm>
            <a:off x="1763021" y="2405675"/>
            <a:ext cx="0" cy="4877034"/>
          </a:xfrm>
          <a:prstGeom prst="straightConnector1">
            <a:avLst/>
          </a:prstGeom>
          <a:noFill/>
          <a:ln w="19050" cap="flat" cmpd="sng">
            <a:solidFill>
              <a:srgbClr val="AA81E9"/>
            </a:solidFill>
            <a:prstDash val="solid"/>
            <a:round/>
            <a:headEnd type="none" w="med" len="med"/>
            <a:tailEnd type="none" w="med" len="med"/>
          </a:ln>
        </p:spPr>
      </p:cxnSp>
      <p:pic>
        <p:nvPicPr>
          <p:cNvPr id="207" name="Google Shape;207;p29" descr="Data Visualization | Microsoft Power BI"/>
          <p:cNvPicPr preferRelativeResize="0"/>
          <p:nvPr/>
        </p:nvPicPr>
        <p:blipFill rotWithShape="1">
          <a:blip r:embed="rId3">
            <a:alphaModFix/>
          </a:blip>
          <a:srcRect/>
          <a:stretch/>
        </p:blipFill>
        <p:spPr>
          <a:xfrm>
            <a:off x="8509170" y="2018377"/>
            <a:ext cx="3832251" cy="2250584"/>
          </a:xfrm>
          <a:prstGeom prst="rect">
            <a:avLst/>
          </a:prstGeom>
          <a:noFill/>
          <a:ln w="19050" cap="flat" cmpd="sng">
            <a:solidFill>
              <a:srgbClr val="AA81E9"/>
            </a:solidFill>
            <a:prstDash val="solid"/>
            <a:round/>
            <a:headEnd type="none" w="sm" len="sm"/>
            <a:tailEnd type="none" w="sm" len="sm"/>
          </a:ln>
        </p:spPr>
      </p:pic>
      <p:pic>
        <p:nvPicPr>
          <p:cNvPr id="208" name="Google Shape;208;p29" descr="Tableau Logo, symbol, meaning, history, PNG, brand"/>
          <p:cNvPicPr preferRelativeResize="0"/>
          <p:nvPr/>
        </p:nvPicPr>
        <p:blipFill rotWithShape="1">
          <a:blip r:embed="rId4">
            <a:alphaModFix/>
          </a:blip>
          <a:srcRect t="19846" b="20104"/>
          <a:stretch/>
        </p:blipFill>
        <p:spPr>
          <a:xfrm>
            <a:off x="13113108" y="2235057"/>
            <a:ext cx="4422574" cy="1791035"/>
          </a:xfrm>
          <a:prstGeom prst="rect">
            <a:avLst/>
          </a:prstGeom>
          <a:noFill/>
          <a:ln w="19050" cap="flat" cmpd="sng">
            <a:solidFill>
              <a:srgbClr val="AA81E9"/>
            </a:solidFill>
            <a:prstDash val="solid"/>
            <a:round/>
            <a:headEnd type="none" w="sm" len="sm"/>
            <a:tailEnd type="none" w="sm" len="sm"/>
          </a:ln>
        </p:spPr>
      </p:pic>
      <p:pic>
        <p:nvPicPr>
          <p:cNvPr id="209" name="Google Shape;209;p29"/>
          <p:cNvPicPr preferRelativeResize="0"/>
          <p:nvPr/>
        </p:nvPicPr>
        <p:blipFill rotWithShape="1">
          <a:blip r:embed="rId5">
            <a:alphaModFix/>
          </a:blip>
          <a:srcRect/>
          <a:stretch/>
        </p:blipFill>
        <p:spPr>
          <a:xfrm>
            <a:off x="8239505" y="4934885"/>
            <a:ext cx="4101916" cy="1452270"/>
          </a:xfrm>
          <a:prstGeom prst="rect">
            <a:avLst/>
          </a:prstGeom>
          <a:noFill/>
          <a:ln w="19050" cap="flat" cmpd="sng">
            <a:solidFill>
              <a:srgbClr val="AA81E9"/>
            </a:solidFill>
            <a:prstDash val="solid"/>
            <a:round/>
            <a:headEnd type="none" w="sm" len="sm"/>
            <a:tailEnd type="none" w="sm" len="sm"/>
          </a:ln>
        </p:spPr>
      </p:pic>
      <p:pic>
        <p:nvPicPr>
          <p:cNvPr id="210" name="Google Shape;210;p29" descr="Dundas Data Visualization - Wikipedia"/>
          <p:cNvPicPr preferRelativeResize="0"/>
          <p:nvPr/>
        </p:nvPicPr>
        <p:blipFill rotWithShape="1">
          <a:blip r:embed="rId6">
            <a:alphaModFix/>
          </a:blip>
          <a:srcRect t="14494" b="14487"/>
          <a:stretch/>
        </p:blipFill>
        <p:spPr>
          <a:xfrm>
            <a:off x="12953480" y="4732656"/>
            <a:ext cx="4422575" cy="2055785"/>
          </a:xfrm>
          <a:prstGeom prst="rect">
            <a:avLst/>
          </a:prstGeom>
          <a:noFill/>
          <a:ln w="19050" cap="flat" cmpd="sng">
            <a:solidFill>
              <a:srgbClr val="AA81E9"/>
            </a:solidFill>
            <a:prstDash val="solid"/>
            <a:round/>
            <a:headEnd type="none" w="sm" len="sm"/>
            <a:tailEnd type="none" w="sm" len="sm"/>
          </a:ln>
        </p:spPr>
      </p:pic>
      <p:pic>
        <p:nvPicPr>
          <p:cNvPr id="211" name="Google Shape;211;p29"/>
          <p:cNvPicPr preferRelativeResize="0"/>
          <p:nvPr/>
        </p:nvPicPr>
        <p:blipFill rotWithShape="1">
          <a:blip r:embed="rId7">
            <a:alphaModFix/>
          </a:blip>
          <a:srcRect/>
          <a:stretch/>
        </p:blipFill>
        <p:spPr>
          <a:xfrm>
            <a:off x="6069326" y="6653879"/>
            <a:ext cx="4422574" cy="2190348"/>
          </a:xfrm>
          <a:prstGeom prst="rect">
            <a:avLst/>
          </a:prstGeom>
          <a:noFill/>
          <a:ln w="19050" cap="flat" cmpd="sng">
            <a:solidFill>
              <a:srgbClr val="AA81E9"/>
            </a:solidFill>
            <a:prstDash val="solid"/>
            <a:round/>
            <a:headEnd type="none" w="sm" len="sm"/>
            <a:tailEnd type="none" w="sm" len="sm"/>
          </a:ln>
        </p:spPr>
      </p:pic>
      <p:pic>
        <p:nvPicPr>
          <p:cNvPr id="212" name="Google Shape;212;p29" descr="Oracle Unveils New Programs that Transform how Customers Buy and Consume  Cloud"/>
          <p:cNvPicPr preferRelativeResize="0"/>
          <p:nvPr/>
        </p:nvPicPr>
        <p:blipFill rotWithShape="1">
          <a:blip r:embed="rId8">
            <a:alphaModFix/>
          </a:blip>
          <a:srcRect t="16029" b="16022"/>
          <a:stretch/>
        </p:blipFill>
        <p:spPr>
          <a:xfrm>
            <a:off x="11943546" y="7110487"/>
            <a:ext cx="4422575" cy="1796864"/>
          </a:xfrm>
          <a:prstGeom prst="rect">
            <a:avLst/>
          </a:prstGeom>
          <a:noFill/>
          <a:ln w="19050" cap="flat" cmpd="sng">
            <a:solidFill>
              <a:srgbClr val="AA81E9"/>
            </a:solidFill>
            <a:prstDash val="solid"/>
            <a:round/>
            <a:headEnd type="none" w="sm" len="sm"/>
            <a:tailEnd type="none" w="sm" len="sm"/>
          </a:ln>
        </p:spPr>
      </p:pic>
      <p:pic>
        <p:nvPicPr>
          <p:cNvPr id="2" name="Picture 1">
            <a:extLst>
              <a:ext uri="{FF2B5EF4-FFF2-40B4-BE49-F238E27FC236}">
                <a16:creationId xmlns:a16="http://schemas.microsoft.com/office/drawing/2014/main" id="{BDB1D8FD-2B11-B477-1C55-BBBD9F2C9574}"/>
              </a:ext>
            </a:extLst>
          </p:cNvPr>
          <p:cNvPicPr>
            <a:picLocks noChangeAspect="1"/>
          </p:cNvPicPr>
          <p:nvPr/>
        </p:nvPicPr>
        <p:blipFill>
          <a:blip r:embed="rId9"/>
          <a:stretch>
            <a:fillRect/>
          </a:stretch>
        </p:blipFill>
        <p:spPr>
          <a:xfrm>
            <a:off x="4992990" y="2764552"/>
            <a:ext cx="2877701" cy="2570019"/>
          </a:xfrm>
          <a:prstGeom prst="rect">
            <a:avLst/>
          </a:prstGeom>
        </p:spPr>
      </p:pic>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1"/>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Future impacts of BI</a:t>
            </a:r>
            <a:endParaRPr sz="5200" b="1">
              <a:solidFill>
                <a:srgbClr val="AA81E9"/>
              </a:solidFill>
              <a:latin typeface="Poppins"/>
              <a:ea typeface="Poppins"/>
              <a:cs typeface="Poppins"/>
              <a:sym typeface="Poppins"/>
            </a:endParaRPr>
          </a:p>
        </p:txBody>
      </p:sp>
      <p:sp>
        <p:nvSpPr>
          <p:cNvPr id="226" name="Google Shape;226;p31"/>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31"/>
          <p:cNvSpPr txBox="1"/>
          <p:nvPr/>
        </p:nvSpPr>
        <p:spPr>
          <a:xfrm>
            <a:off x="999791" y="1911872"/>
            <a:ext cx="16288417" cy="6532527"/>
          </a:xfrm>
          <a:prstGeom prst="rect">
            <a:avLst/>
          </a:prstGeom>
          <a:noFill/>
          <a:ln>
            <a:noFill/>
          </a:ln>
        </p:spPr>
        <p:txBody>
          <a:bodyPr spcFirstLastPara="1" wrap="square" lIns="91425" tIns="91425" rIns="91425" bIns="91425" anchor="t" anchorCtr="0">
            <a:spAutoFit/>
          </a:bodyPr>
          <a:lstStyle/>
          <a:p>
            <a:pPr marL="69850" marR="0" lvl="0" algn="l" rtl="0">
              <a:lnSpc>
                <a:spcPct val="150000"/>
              </a:lnSpc>
              <a:spcBef>
                <a:spcPts val="0"/>
              </a:spcBef>
              <a:spcAft>
                <a:spcPts val="0"/>
              </a:spcAft>
              <a:buClr>
                <a:srgbClr val="AA81E9"/>
              </a:buClr>
              <a:buSzPts val="2500"/>
            </a:pPr>
            <a:r>
              <a:rPr lang="en-GB" sz="2500" dirty="0">
                <a:solidFill>
                  <a:srgbClr val="FFFFFF"/>
                </a:solidFill>
                <a:latin typeface="Poppins Medium"/>
                <a:ea typeface="Poppins Medium"/>
                <a:cs typeface="Poppins Medium"/>
                <a:sym typeface="Poppins Medium"/>
              </a:rPr>
              <a:t>- Business intelligence (BI)'s future and the future of data are inseparably linked.</a:t>
            </a:r>
          </a:p>
          <a:p>
            <a:pPr marL="69850" marR="0" lvl="0" algn="l" rtl="0">
              <a:lnSpc>
                <a:spcPct val="150000"/>
              </a:lnSpc>
              <a:spcBef>
                <a:spcPts val="0"/>
              </a:spcBef>
              <a:spcAft>
                <a:spcPts val="0"/>
              </a:spcAft>
              <a:buClr>
                <a:srgbClr val="AA81E9"/>
              </a:buClr>
              <a:buSzPts val="2500"/>
            </a:pPr>
            <a:r>
              <a:rPr lang="en-GB" sz="2500" dirty="0">
                <a:solidFill>
                  <a:srgbClr val="FFFFFF"/>
                </a:solidFill>
                <a:latin typeface="Poppins Medium"/>
                <a:ea typeface="Poppins Medium"/>
                <a:cs typeface="Poppins Medium"/>
                <a:sym typeface="Poppins Medium"/>
              </a:rPr>
              <a:t>- As the amount of data created and consumed by businesses grows exponentially, the quickness and convenience with which you can obtain and rely upon that data will be of greater significance than ever before.</a:t>
            </a:r>
          </a:p>
          <a:p>
            <a:pPr marL="69850" marR="0" lvl="0" algn="l" rtl="0">
              <a:lnSpc>
                <a:spcPct val="150000"/>
              </a:lnSpc>
              <a:spcBef>
                <a:spcPts val="0"/>
              </a:spcBef>
              <a:spcAft>
                <a:spcPts val="0"/>
              </a:spcAft>
              <a:buClr>
                <a:srgbClr val="AA81E9"/>
              </a:buClr>
              <a:buSzPts val="2500"/>
            </a:pPr>
            <a:endParaRPr lang="en"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Forecast market trends and consumer preferences</a:t>
            </a:r>
          </a:p>
          <a:p>
            <a:pPr marL="457200" marR="0" lvl="0" indent="-387350" algn="l" rtl="0">
              <a:lnSpc>
                <a:spcPct val="15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Predict unforeseen challenges</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Data into Profits</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Predictive Analysis</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Better data-driven decision-making</a:t>
            </a:r>
            <a:endParaRPr sz="2500" dirty="0">
              <a:solidFill>
                <a:srgbClr val="FFFFFF"/>
              </a:solidFill>
              <a:latin typeface="Poppins Medium"/>
              <a:ea typeface="Poppins Medium"/>
              <a:cs typeface="Poppins Medium"/>
              <a:sym typeface="Poppins Medium"/>
            </a:endParaRPr>
          </a:p>
          <a:p>
            <a:pPr marL="457200" marR="0" lvl="0" indent="-387350" algn="l" rtl="0">
              <a:lnSpc>
                <a:spcPct val="150000"/>
              </a:lnSpc>
              <a:spcBef>
                <a:spcPts val="0"/>
              </a:spcBef>
              <a:spcAft>
                <a:spcPts val="0"/>
              </a:spcAft>
              <a:buClr>
                <a:srgbClr val="AA81E9"/>
              </a:buClr>
              <a:buSzPts val="2500"/>
              <a:buFont typeface="Poppins Medium"/>
              <a:buChar char="●"/>
            </a:pPr>
            <a:r>
              <a:rPr lang="en" sz="2500" dirty="0">
                <a:solidFill>
                  <a:srgbClr val="FFFFFF"/>
                </a:solidFill>
                <a:latin typeface="Poppins Medium"/>
                <a:ea typeface="Poppins Medium"/>
                <a:cs typeface="Poppins Medium"/>
                <a:sym typeface="Poppins Medium"/>
              </a:rPr>
              <a:t>Time efficient</a:t>
            </a:r>
            <a:endParaRPr sz="2500" dirty="0">
              <a:solidFill>
                <a:srgbClr val="FFFFFF"/>
              </a:solidFill>
              <a:latin typeface="Poppins Medium"/>
              <a:ea typeface="Poppins Medium"/>
              <a:cs typeface="Poppins Medium"/>
              <a:sym typeface="Poppins Medium"/>
            </a:endParaRPr>
          </a:p>
        </p:txBody>
      </p:sp>
      <p:cxnSp>
        <p:nvCxnSpPr>
          <p:cNvPr id="228" name="Google Shape;228;p31"/>
          <p:cNvCxnSpPr>
            <a:cxnSpLocks/>
          </p:cNvCxnSpPr>
          <p:nvPr/>
        </p:nvCxnSpPr>
        <p:spPr>
          <a:xfrm>
            <a:off x="1250814" y="5178135"/>
            <a:ext cx="0" cy="2885194"/>
          </a:xfrm>
          <a:prstGeom prst="straightConnector1">
            <a:avLst/>
          </a:prstGeom>
          <a:noFill/>
          <a:ln w="19050" cap="flat" cmpd="sng">
            <a:solidFill>
              <a:srgbClr val="AA81E9"/>
            </a:solidFill>
            <a:prstDash val="solid"/>
            <a:round/>
            <a:headEnd type="none" w="med" len="med"/>
            <a:tailEnd type="none" w="med" len="med"/>
          </a:ln>
        </p:spPr>
      </p:cxn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4" name="Google Shape;234;p32"/>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 name="Google Shape;233;p32">
            <a:extLst>
              <a:ext uri="{FF2B5EF4-FFF2-40B4-BE49-F238E27FC236}">
                <a16:creationId xmlns:a16="http://schemas.microsoft.com/office/drawing/2014/main" id="{FD486F59-EE18-795C-A8A8-57B51336485A}"/>
              </a:ext>
            </a:extLst>
          </p:cNvPr>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Data visualization</a:t>
            </a:r>
            <a:endParaRPr sz="5200" b="1">
              <a:solidFill>
                <a:srgbClr val="AA81E9"/>
              </a:solidFill>
              <a:latin typeface="Poppins"/>
              <a:ea typeface="Poppins"/>
              <a:cs typeface="Poppins"/>
              <a:sym typeface="Poppins"/>
            </a:endParaRPr>
          </a:p>
        </p:txBody>
      </p:sp>
    </p:spTree>
    <p:extLst>
      <p:ext uri="{BB962C8B-B14F-4D97-AF65-F5344CB8AC3E}">
        <p14:creationId xmlns:p14="http://schemas.microsoft.com/office/powerpoint/2010/main" val="384059388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2"/>
          <p:cNvSpPr txBox="1"/>
          <p:nvPr/>
        </p:nvSpPr>
        <p:spPr>
          <a:xfrm>
            <a:off x="1571000" y="811950"/>
            <a:ext cx="13839900" cy="8004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5200" b="1">
                <a:solidFill>
                  <a:srgbClr val="AA81E9"/>
                </a:solidFill>
                <a:latin typeface="Poppins"/>
                <a:ea typeface="Poppins"/>
                <a:cs typeface="Poppins"/>
                <a:sym typeface="Poppins"/>
              </a:rPr>
              <a:t>Data visualization</a:t>
            </a:r>
            <a:endParaRPr sz="5200" b="1">
              <a:solidFill>
                <a:srgbClr val="AA81E9"/>
              </a:solidFill>
              <a:latin typeface="Poppins"/>
              <a:ea typeface="Poppins"/>
              <a:cs typeface="Poppins"/>
              <a:sym typeface="Poppins"/>
            </a:endParaRPr>
          </a:p>
        </p:txBody>
      </p:sp>
      <p:sp>
        <p:nvSpPr>
          <p:cNvPr id="234" name="Google Shape;234;p32"/>
          <p:cNvSpPr/>
          <p:nvPr/>
        </p:nvSpPr>
        <p:spPr>
          <a:xfrm rot="5400000">
            <a:off x="84150" y="647100"/>
            <a:ext cx="961800" cy="1130100"/>
          </a:xfrm>
          <a:prstGeom prst="round2SameRect">
            <a:avLst>
              <a:gd name="adj1" fmla="val 29124"/>
              <a:gd name="adj2" fmla="val 0"/>
            </a:avLst>
          </a:prstGeom>
          <a:solidFill>
            <a:srgbClr val="2D35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32"/>
          <p:cNvSpPr txBox="1"/>
          <p:nvPr/>
        </p:nvSpPr>
        <p:spPr>
          <a:xfrm>
            <a:off x="1514675" y="1995000"/>
            <a:ext cx="13065000" cy="5880000"/>
          </a:xfrm>
          <a:prstGeom prst="rect">
            <a:avLst/>
          </a:prstGeom>
          <a:noFill/>
          <a:ln>
            <a:noFill/>
          </a:ln>
        </p:spPr>
        <p:txBody>
          <a:bodyPr spcFirstLastPara="1" wrap="square" lIns="91425" tIns="91425" rIns="91425" bIns="91425" anchor="t" anchorCtr="0">
            <a:spAutoFit/>
          </a:bodyPr>
          <a:lstStyle/>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Data visualisation is the graphical depiction of information and data.</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A form of visual art that captures our attention.</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The tools which include visual components like charts, graphs, maps, etc. come in handy to view and understand trends, outliers, and patterns in data.</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Furthermore, it allows employees or entrepreneurs to communicate facts to non-technical people without creating confusion.</a:t>
            </a:r>
            <a:endParaRPr sz="2500">
              <a:solidFill>
                <a:srgbClr val="FFFFFF"/>
              </a:solidFill>
              <a:latin typeface="Poppins Medium"/>
              <a:ea typeface="Poppins Medium"/>
              <a:cs typeface="Poppins Medium"/>
              <a:sym typeface="Poppins Medium"/>
            </a:endParaRPr>
          </a:p>
          <a:p>
            <a:pPr marL="0" marR="0" lvl="0" indent="0" algn="l" rtl="0">
              <a:lnSpc>
                <a:spcPct val="115000"/>
              </a:lnSpc>
              <a:spcBef>
                <a:spcPts val="0"/>
              </a:spcBef>
              <a:spcAft>
                <a:spcPts val="0"/>
              </a:spcAft>
              <a:buNone/>
            </a:pPr>
            <a:endParaRPr sz="2500">
              <a:solidFill>
                <a:srgbClr val="FFFFFF"/>
              </a:solidFill>
              <a:latin typeface="Poppins Medium"/>
              <a:ea typeface="Poppins Medium"/>
              <a:cs typeface="Poppins Medium"/>
              <a:sym typeface="Poppins Medium"/>
            </a:endParaRPr>
          </a:p>
          <a:p>
            <a:pPr marL="457200" marR="0" lvl="0" indent="-387350" algn="l" rtl="0">
              <a:lnSpc>
                <a:spcPct val="115000"/>
              </a:lnSpc>
              <a:spcBef>
                <a:spcPts val="0"/>
              </a:spcBef>
              <a:spcAft>
                <a:spcPts val="0"/>
              </a:spcAft>
              <a:buClr>
                <a:srgbClr val="AA81E9"/>
              </a:buClr>
              <a:buSzPts val="2500"/>
              <a:buFont typeface="Poppins Medium"/>
              <a:buChar char="●"/>
            </a:pPr>
            <a:r>
              <a:rPr lang="en" sz="2500">
                <a:solidFill>
                  <a:srgbClr val="FFFFFF"/>
                </a:solidFill>
                <a:latin typeface="Poppins Medium"/>
                <a:ea typeface="Poppins Medium"/>
                <a:cs typeface="Poppins Medium"/>
                <a:sym typeface="Poppins Medium"/>
              </a:rPr>
              <a:t>Data visualisation tools and techniques are critical in this Big Data age, for analysing huge volumes of data and making data-driven (strategic decisions based on data analysis and interpretations) decisions.</a:t>
            </a:r>
            <a:endParaRPr sz="2500">
              <a:solidFill>
                <a:srgbClr val="FFFFFF"/>
              </a:solidFill>
              <a:latin typeface="Poppins Medium"/>
              <a:ea typeface="Poppins Medium"/>
              <a:cs typeface="Poppins Medium"/>
              <a:sym typeface="Poppins Medium"/>
            </a:endParaRPr>
          </a:p>
        </p:txBody>
      </p:sp>
      <p:cxnSp>
        <p:nvCxnSpPr>
          <p:cNvPr id="236" name="Google Shape;236;p32"/>
          <p:cNvCxnSpPr/>
          <p:nvPr/>
        </p:nvCxnSpPr>
        <p:spPr>
          <a:xfrm>
            <a:off x="1735725" y="2289350"/>
            <a:ext cx="0" cy="4428000"/>
          </a:xfrm>
          <a:prstGeom prst="straightConnector1">
            <a:avLst/>
          </a:prstGeom>
          <a:noFill/>
          <a:ln w="19050" cap="flat" cmpd="sng">
            <a:solidFill>
              <a:srgbClr val="AA81E9"/>
            </a:solidFill>
            <a:prstDash val="solid"/>
            <a:round/>
            <a:headEnd type="none" w="med" len="med"/>
            <a:tailEnd type="none" w="med" len="med"/>
          </a:ln>
        </p:spPr>
      </p:cxnSp>
    </p:spTree>
  </p:cSld>
  <p:clrMapOvr>
    <a:masterClrMapping/>
  </p:clrMapOvr>
  <p:transition spd="slow">
    <p:wipe/>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320</TotalTime>
  <Words>738</Words>
  <Application>Microsoft Office PowerPoint</Application>
  <PresentationFormat>Custom</PresentationFormat>
  <Paragraphs>123</Paragraphs>
  <Slides>27</Slides>
  <Notes>27</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27</vt:i4>
      </vt:variant>
    </vt:vector>
  </HeadingPairs>
  <TitlesOfParts>
    <vt:vector size="34" baseType="lpstr">
      <vt:lpstr>Work Sans</vt:lpstr>
      <vt:lpstr>Arial</vt:lpstr>
      <vt:lpstr>Poppins Medium</vt:lpstr>
      <vt:lpstr>Calibri</vt:lpstr>
      <vt:lpstr>Poppins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DR. NISHTHA JAIN</cp:lastModifiedBy>
  <cp:revision>1</cp:revision>
  <dcterms:modified xsi:type="dcterms:W3CDTF">2023-05-19T11:11:33Z</dcterms:modified>
</cp:coreProperties>
</file>